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8" r:id="rId2"/>
    <p:sldId id="3894" r:id="rId3"/>
    <p:sldId id="3893" r:id="rId4"/>
    <p:sldId id="314" r:id="rId5"/>
    <p:sldId id="343" r:id="rId6"/>
    <p:sldId id="344" r:id="rId7"/>
    <p:sldId id="328" r:id="rId8"/>
    <p:sldId id="315" r:id="rId9"/>
    <p:sldId id="3897" r:id="rId10"/>
    <p:sldId id="316" r:id="rId11"/>
    <p:sldId id="312" r:id="rId12"/>
    <p:sldId id="354" r:id="rId13"/>
    <p:sldId id="355" r:id="rId14"/>
    <p:sldId id="330" r:id="rId15"/>
    <p:sldId id="3895" r:id="rId16"/>
    <p:sldId id="311" r:id="rId17"/>
    <p:sldId id="351" r:id="rId18"/>
    <p:sldId id="317" r:id="rId19"/>
    <p:sldId id="3896" r:id="rId20"/>
    <p:sldId id="313" r:id="rId21"/>
    <p:sldId id="345" r:id="rId22"/>
    <p:sldId id="352" r:id="rId23"/>
    <p:sldId id="353" r:id="rId24"/>
    <p:sldId id="3898" r:id="rId25"/>
    <p:sldId id="291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C7B4"/>
    <a:srgbClr val="FFFFFF"/>
    <a:srgbClr val="96A5A2"/>
    <a:srgbClr val="A4B3B0"/>
    <a:srgbClr val="384A20"/>
    <a:srgbClr val="E6E6E6"/>
    <a:srgbClr val="C66F6E"/>
    <a:srgbClr val="ECE5DD"/>
    <a:srgbClr val="AF3331"/>
    <a:srgbClr val="014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48" autoAdjust="0"/>
    <p:restoredTop sz="94660"/>
  </p:normalViewPr>
  <p:slideViewPr>
    <p:cSldViewPr snapToGrid="0">
      <p:cViewPr>
        <p:scale>
          <a:sx n="75" d="100"/>
          <a:sy n="75" d="100"/>
        </p:scale>
        <p:origin x="124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vert="horz"/>
              <a:lstStyle/>
              <a:p>
                <a:pPr>
                  <a:defRPr/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97-44A0-9989-BEE8FEB0BC3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vert="horz"/>
              <a:lstStyle/>
              <a:p>
                <a:pPr>
                  <a:defRPr/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797-44A0-9989-BEE8FEB0BC3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90"/>
        <c:axId val="136069120"/>
        <c:axId val="136070656"/>
      </c:barChart>
      <c:catAx>
        <c:axId val="136069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136070656"/>
        <c:crosses val="autoZero"/>
        <c:auto val="1"/>
        <c:lblAlgn val="ctr"/>
        <c:lblOffset val="100"/>
        <c:noMultiLvlLbl val="0"/>
      </c:catAx>
      <c:valAx>
        <c:axId val="136070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6069120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2">
              <a:lumMod val="50000"/>
            </a:schemeClr>
          </a:solidFill>
          <a:latin typeface="字魂58号-创中黑" panose="00000500000000000000" pitchFamily="2" charset="-122"/>
          <a:ea typeface="字魂58号-创中黑" panose="00000500000000000000" pitchFamily="2" charset="-122"/>
          <a:cs typeface="+mn-ea"/>
          <a:sym typeface="字魂58号-创中黑" panose="00000500000000000000" pitchFamily="2" charset="-122"/>
        </a:defRPr>
      </a:pPr>
      <a:endParaRPr lang="zh-CN"/>
    </a:p>
  </c:txPr>
  <c:externalData r:id="rId1">
    <c:autoUpdate val="0"/>
  </c:externalData>
</c:chartSpace>
</file>

<file path=ppt/media/hdphoto1.wdp>
</file>

<file path=ppt/media/image1.jpeg>
</file>

<file path=ppt/media/image2.png>
</file>

<file path=ppt/media/image3.jpeg>
</file>

<file path=ppt/media/image4.jp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E1A13A-D60A-422D-BAA6-E4E7ADFA2A21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886AE-BC43-4E5F-A7F0-F089821543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845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199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544C0-2EF4-4AA9-8437-8417FDF4A4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0588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BE7DD5-1903-4C0E-BB72-81AFADA623E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2018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26A616-8248-44E2-9D83-B0D7AA7FBDC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589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26A616-8248-44E2-9D83-B0D7AA7FBDC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10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325A8-2974-4024-A2C8-9F6A36243F9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717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0723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D0761B-3246-48CF-A87D-829A538E746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1431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2CCC5-5990-4826-8247-9408910158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68494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544C0-2EF4-4AA9-8437-8417FDF4A4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7725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935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49991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6255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26A616-8248-44E2-9D83-B0D7AA7FBDC5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89091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8113DB-54C7-4015-AEC9-EAF8D4B4366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91142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26A616-8248-44E2-9D83-B0D7AA7FBDC5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69844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5780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2CAF7D-9C39-4536-A2F8-6A4CCB169E4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7897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300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988F99-6D45-48B4-A690-9706AA3BE21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271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7A10D-3B38-4C9C-9172-F30824FEEB9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690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544C0-2EF4-4AA9-8437-8417FDF4A4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0498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ACE7F1-37BD-4B9C-A41A-49421F4E80D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4846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520DD-9D72-4ECD-9114-F68AB5748D7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8479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343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79FFF1-5516-4089-983F-AC52072E3C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80C9553-F799-4C7E-AC50-E7319C249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A484C1-C7B1-47D7-9F24-203E572F8A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33B898-3977-4EFE-B0DE-407EE9604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2F428F-BFBD-400E-A268-93675CB96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507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A2F040-D2CC-4D15-9981-D5CCF6169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F4ED89A-E1D0-4FED-AF5B-0B3A3DF6E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68F409-2EE7-4E35-A1E6-9649C6E624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7E3929-2542-4023-8C1E-DF83FF320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16BCD3-BB33-40E1-B226-154B6876C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47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182990A-5E78-48DA-8B1D-69A2E679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F869ED9-72F0-4AB5-8DE4-2DEF759931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E6EB67-5918-460D-B8F1-9C934B0677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A56952-31F5-48B6-B8E0-6053A9173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4B58A8-9B83-4AAF-86A2-6DD23F47D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1090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7498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023233-F927-4518-A423-66A8E62FE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D5ACC5-720E-4889-BC80-E3A4A0EA9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4F17C7-D264-4E6D-B540-93BD3C4F11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7D9222-2A75-4914-A58C-DC0EA0DBD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6FAC89-C0D0-441F-80F7-910664F9E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037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9A7C6D-C159-47CD-9A53-668AD4BBE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072288-AF78-4398-BDC0-C36BBA22B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475C9E-1872-4158-9819-8AF136A35F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3D4CDC-DDE6-4FAB-BA0F-AB1A733A7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5434B5-FC20-45B2-AC33-4C0939D7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3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EA490E-0757-4971-A093-86BC150FF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D32C1C-16E8-4561-8B01-7291D5997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68CDBE-F085-4B26-87B6-DBA93552B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4B3762-03A4-4419-89E2-3A123B948A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C28077-EA45-4D93-BB7C-81052A4C4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9E9CAE-0286-495F-87E9-CDDDAEF5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880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0E878F-26A5-407D-B38C-75A1EF7DC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806A40-E156-4CA3-BB46-C077FEB11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667EC0A-1883-429B-8F73-B743C390F4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9FAA717-F83A-439C-A5A2-9B3E4A7C83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98A8E2C-B8AC-402B-AF85-4B15AC3633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E88E68-B000-485B-89F9-00060A6FFD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014B78-B649-4EEC-90A3-6E7A7D5BB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F4E6B48-D59B-4091-8F40-1FCEDC7C3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486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00B42C-C3EB-49FA-8D92-0CD3471B6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8945836-E41A-4B88-B342-D1223612A6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CCE0D2-92C4-46E5-992D-143C59FD0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4DA7FE9-8E2E-494B-B8DF-C43E402B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084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F3C62BD-51FA-4874-9CDE-0B439A55D0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1F37A59-0B14-4152-AAD8-59B0DF532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B830615-BC10-4C9B-9240-20F583A52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075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86EDE3-4395-4F88-BD97-7E7CDB9FA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C9A60D-9249-4B5F-9455-A6A43F186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C37FD2-21CA-4D35-9160-01163EBB6F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6068FC-D59E-42EE-AE0F-65AC70EAF1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186DEEA-E6C6-4B57-B157-1E148CED8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3A63846-694E-4BA3-B1FD-3EA9C1BC0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0212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EE0D14-FE72-4798-8970-9CDFCED20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FA77EF6-EB07-4511-980E-921BF47E50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B03064-31E1-4B80-AAA0-684F6AD9D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B3B429-9BAC-47E1-88AC-53642248C3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6D896D-0829-4DF4-99FB-86C91F206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062671-E355-434A-AD85-F747C9C8A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943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620610F-40FA-491C-9B06-AD370A5C57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75"/>
          <a:stretch/>
        </p:blipFill>
        <p:spPr>
          <a:xfrm rot="16200000">
            <a:off x="-994326" y="994328"/>
            <a:ext cx="6851073" cy="486242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0D46600-760C-4EB5-9623-B5000CC7B1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75"/>
          <a:stretch/>
        </p:blipFill>
        <p:spPr>
          <a:xfrm rot="16200000" flipV="1">
            <a:off x="6159848" y="825846"/>
            <a:ext cx="6851073" cy="521323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E69CDB8-7216-4B0F-96B2-94EE05CEAE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75"/>
          <a:stretch/>
        </p:blipFill>
        <p:spPr>
          <a:xfrm rot="16200000">
            <a:off x="1136399" y="994326"/>
            <a:ext cx="6851073" cy="486242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AF4F3CEB-C5F5-4A46-B35F-970F62F052DA}"/>
              </a:ext>
            </a:extLst>
          </p:cNvPr>
          <p:cNvSpPr/>
          <p:nvPr userDrawn="1"/>
        </p:nvSpPr>
        <p:spPr>
          <a:xfrm>
            <a:off x="284672" y="276046"/>
            <a:ext cx="11654287" cy="6357668"/>
          </a:xfrm>
          <a:prstGeom prst="roundRect">
            <a:avLst>
              <a:gd name="adj" fmla="val 1618"/>
            </a:avLst>
          </a:prstGeom>
          <a:solidFill>
            <a:srgbClr val="FFFFFF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137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notesSlide" Target="../notesSlides/notesSlide20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D84EBFE-FF1A-498C-A56C-56E6CFB6F8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41845" y="-1141846"/>
            <a:ext cx="6851073" cy="9134764"/>
          </a:xfrm>
          <a:prstGeom prst="rect">
            <a:avLst/>
          </a:prstGeom>
        </p:spPr>
      </p:pic>
      <p:pic>
        <p:nvPicPr>
          <p:cNvPr id="27" name="中国风视频片头民族管弦乐">
            <a:hlinkClick r:id="" action="ppaction://media"/>
            <a:extLst>
              <a:ext uri="{FF2B5EF4-FFF2-40B4-BE49-F238E27FC236}">
                <a16:creationId xmlns:a16="http://schemas.microsoft.com/office/drawing/2014/main" id="{870AC2E3-2382-454C-9176-BA2A3314F13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6594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256145" y="427182"/>
            <a:ext cx="701964" cy="6096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FD96649-9113-4973-AC57-402082ABF08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75"/>
          <a:stretch/>
        </p:blipFill>
        <p:spPr>
          <a:xfrm rot="16200000" flipV="1">
            <a:off x="7226300" y="1892298"/>
            <a:ext cx="6851073" cy="30803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5EF356-57A5-4128-B898-165037F36681}"/>
              </a:ext>
            </a:extLst>
          </p:cNvPr>
          <p:cNvSpPr txBox="1"/>
          <p:nvPr/>
        </p:nvSpPr>
        <p:spPr>
          <a:xfrm>
            <a:off x="3338616" y="1271731"/>
            <a:ext cx="948838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0" dirty="0" err="1">
                <a:latin typeface="UTM Azuki" panose="02040603050506020204" pitchFamily="18" charset="0"/>
              </a:rPr>
              <a:t>Chủ</a:t>
            </a:r>
            <a:r>
              <a:rPr lang="en-US" altLang="zh-CN" sz="10000" dirty="0">
                <a:latin typeface="UTM Azuki" panose="02040603050506020204" pitchFamily="18" charset="0"/>
              </a:rPr>
              <a:t> </a:t>
            </a:r>
            <a:r>
              <a:rPr lang="en-US" altLang="zh-CN" sz="10000" dirty="0" err="1">
                <a:latin typeface="UTM Azuki" panose="02040603050506020204" pitchFamily="18" charset="0"/>
              </a:rPr>
              <a:t>đề</a:t>
            </a:r>
            <a:r>
              <a:rPr lang="en-US" altLang="zh-CN" sz="10000" dirty="0">
                <a:latin typeface="UTM Azuki" panose="02040603050506020204" pitchFamily="18" charset="0"/>
              </a:rPr>
              <a:t> </a:t>
            </a:r>
            <a:r>
              <a:rPr lang="en-US" altLang="zh-CN" sz="10000" dirty="0" err="1">
                <a:latin typeface="UTM Azuki" panose="02040603050506020204" pitchFamily="18" charset="0"/>
              </a:rPr>
              <a:t>của</a:t>
            </a:r>
            <a:r>
              <a:rPr lang="en-US" altLang="zh-CN" sz="10000" dirty="0">
                <a:latin typeface="UTM Azuki" panose="02040603050506020204" pitchFamily="18" charset="0"/>
              </a:rPr>
              <a:t> </a:t>
            </a:r>
            <a:r>
              <a:rPr lang="en-US" altLang="zh-CN" sz="10000" dirty="0" err="1">
                <a:latin typeface="UTM Azuki" panose="02040603050506020204" pitchFamily="18" charset="0"/>
              </a:rPr>
              <a:t>bạn</a:t>
            </a:r>
            <a:r>
              <a:rPr lang="en-US" altLang="zh-CN" sz="10000" dirty="0">
                <a:latin typeface="UTM Azuki" panose="02040603050506020204" pitchFamily="18" charset="0"/>
              </a:rPr>
              <a:t> </a:t>
            </a:r>
            <a:r>
              <a:rPr lang="en-US" altLang="zh-CN" sz="10000" dirty="0" err="1">
                <a:latin typeface="UTM Azuki" panose="02040603050506020204" pitchFamily="18" charset="0"/>
              </a:rPr>
              <a:t>tại</a:t>
            </a:r>
            <a:r>
              <a:rPr lang="en-US" altLang="zh-CN" sz="10000" dirty="0">
                <a:latin typeface="UTM Azuki" panose="02040603050506020204" pitchFamily="18" charset="0"/>
              </a:rPr>
              <a:t> </a:t>
            </a:r>
            <a:r>
              <a:rPr lang="en-US" altLang="zh-CN" sz="10000" dirty="0" err="1">
                <a:latin typeface="UTM Azuki" panose="02040603050506020204" pitchFamily="18" charset="0"/>
              </a:rPr>
              <a:t>đây</a:t>
            </a:r>
            <a:r>
              <a:rPr lang="en-US" altLang="zh-CN" sz="10000" dirty="0">
                <a:latin typeface="UTM Azuki" panose="02040603050506020204" pitchFamily="18" charset="0"/>
              </a:rPr>
              <a:t>.</a:t>
            </a:r>
            <a:endParaRPr lang="zh-CN" altLang="en-US" sz="10000" dirty="0">
              <a:latin typeface="UTM Azuki" panose="02040603050506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04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2">
            <a:extLst>
              <a:ext uri="{FF2B5EF4-FFF2-40B4-BE49-F238E27FC236}">
                <a16:creationId xmlns:a16="http://schemas.microsoft.com/office/drawing/2014/main" id="{A55C9E69-DFCF-4521-8ADF-635258F2045F}"/>
              </a:ext>
            </a:extLst>
          </p:cNvPr>
          <p:cNvSpPr/>
          <p:nvPr/>
        </p:nvSpPr>
        <p:spPr bwMode="auto">
          <a:xfrm>
            <a:off x="1081819" y="1850647"/>
            <a:ext cx="3802353" cy="1900719"/>
          </a:xfrm>
          <a:custGeom>
            <a:avLst/>
            <a:gdLst>
              <a:gd name="T0" fmla="*/ 512 w 1024"/>
              <a:gd name="T1" fmla="*/ 109 h 512"/>
              <a:gd name="T2" fmla="*/ 914 w 1024"/>
              <a:gd name="T3" fmla="*/ 512 h 512"/>
              <a:gd name="T4" fmla="*/ 1024 w 1024"/>
              <a:gd name="T5" fmla="*/ 512 h 512"/>
              <a:gd name="T6" fmla="*/ 512 w 1024"/>
              <a:gd name="T7" fmla="*/ 0 h 512"/>
              <a:gd name="T8" fmla="*/ 0 w 1024"/>
              <a:gd name="T9" fmla="*/ 512 h 512"/>
              <a:gd name="T10" fmla="*/ 109 w 1024"/>
              <a:gd name="T11" fmla="*/ 512 h 512"/>
              <a:gd name="T12" fmla="*/ 512 w 1024"/>
              <a:gd name="T13" fmla="*/ 109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4" h="512">
                <a:moveTo>
                  <a:pt x="512" y="109"/>
                </a:moveTo>
                <a:cubicBezTo>
                  <a:pt x="734" y="109"/>
                  <a:pt x="914" y="289"/>
                  <a:pt x="914" y="512"/>
                </a:cubicBezTo>
                <a:cubicBezTo>
                  <a:pt x="1024" y="512"/>
                  <a:pt x="1024" y="512"/>
                  <a:pt x="1024" y="512"/>
                </a:cubicBezTo>
                <a:cubicBezTo>
                  <a:pt x="1024" y="229"/>
                  <a:pt x="794" y="0"/>
                  <a:pt x="512" y="0"/>
                </a:cubicBezTo>
                <a:cubicBezTo>
                  <a:pt x="229" y="0"/>
                  <a:pt x="0" y="229"/>
                  <a:pt x="0" y="512"/>
                </a:cubicBezTo>
                <a:cubicBezTo>
                  <a:pt x="109" y="512"/>
                  <a:pt x="109" y="512"/>
                  <a:pt x="109" y="512"/>
                </a:cubicBezTo>
                <a:cubicBezTo>
                  <a:pt x="109" y="289"/>
                  <a:pt x="289" y="109"/>
                  <a:pt x="512" y="1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 sz="2365" dirty="0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6" name="Freeform 13">
            <a:extLst>
              <a:ext uri="{FF2B5EF4-FFF2-40B4-BE49-F238E27FC236}">
                <a16:creationId xmlns:a16="http://schemas.microsoft.com/office/drawing/2014/main" id="{BCAF5BF6-38B5-4397-A273-B81092FD8D8D}"/>
              </a:ext>
            </a:extLst>
          </p:cNvPr>
          <p:cNvSpPr/>
          <p:nvPr/>
        </p:nvSpPr>
        <p:spPr bwMode="auto">
          <a:xfrm>
            <a:off x="1586573" y="2355560"/>
            <a:ext cx="2788670" cy="1395808"/>
          </a:xfrm>
          <a:custGeom>
            <a:avLst/>
            <a:gdLst>
              <a:gd name="T0" fmla="*/ 376 w 751"/>
              <a:gd name="T1" fmla="*/ 118 h 376"/>
              <a:gd name="T2" fmla="*/ 633 w 751"/>
              <a:gd name="T3" fmla="*/ 376 h 376"/>
              <a:gd name="T4" fmla="*/ 751 w 751"/>
              <a:gd name="T5" fmla="*/ 376 h 376"/>
              <a:gd name="T6" fmla="*/ 376 w 751"/>
              <a:gd name="T7" fmla="*/ 0 h 376"/>
              <a:gd name="T8" fmla="*/ 0 w 751"/>
              <a:gd name="T9" fmla="*/ 376 h 376"/>
              <a:gd name="T10" fmla="*/ 118 w 751"/>
              <a:gd name="T11" fmla="*/ 376 h 376"/>
              <a:gd name="T12" fmla="*/ 376 w 751"/>
              <a:gd name="T13" fmla="*/ 118 h 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51" h="376">
                <a:moveTo>
                  <a:pt x="376" y="118"/>
                </a:moveTo>
                <a:cubicBezTo>
                  <a:pt x="518" y="118"/>
                  <a:pt x="633" y="234"/>
                  <a:pt x="633" y="376"/>
                </a:cubicBezTo>
                <a:cubicBezTo>
                  <a:pt x="751" y="376"/>
                  <a:pt x="751" y="376"/>
                  <a:pt x="751" y="376"/>
                </a:cubicBezTo>
                <a:cubicBezTo>
                  <a:pt x="751" y="168"/>
                  <a:pt x="583" y="0"/>
                  <a:pt x="376" y="0"/>
                </a:cubicBezTo>
                <a:cubicBezTo>
                  <a:pt x="168" y="0"/>
                  <a:pt x="0" y="168"/>
                  <a:pt x="0" y="376"/>
                </a:cubicBezTo>
                <a:cubicBezTo>
                  <a:pt x="118" y="376"/>
                  <a:pt x="118" y="376"/>
                  <a:pt x="118" y="376"/>
                </a:cubicBezTo>
                <a:cubicBezTo>
                  <a:pt x="118" y="234"/>
                  <a:pt x="234" y="118"/>
                  <a:pt x="376" y="11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 sz="2365" dirty="0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14B789A0-EAE4-4E7B-A7E1-920DFBAB046F}"/>
              </a:ext>
            </a:extLst>
          </p:cNvPr>
          <p:cNvSpPr/>
          <p:nvPr/>
        </p:nvSpPr>
        <p:spPr bwMode="auto">
          <a:xfrm>
            <a:off x="2143473" y="2912629"/>
            <a:ext cx="1674870" cy="838737"/>
          </a:xfrm>
          <a:custGeom>
            <a:avLst/>
            <a:gdLst>
              <a:gd name="T0" fmla="*/ 226 w 451"/>
              <a:gd name="T1" fmla="*/ 86 h 226"/>
              <a:gd name="T2" fmla="*/ 365 w 451"/>
              <a:gd name="T3" fmla="*/ 226 h 226"/>
              <a:gd name="T4" fmla="*/ 451 w 451"/>
              <a:gd name="T5" fmla="*/ 226 h 226"/>
              <a:gd name="T6" fmla="*/ 226 w 451"/>
              <a:gd name="T7" fmla="*/ 0 h 226"/>
              <a:gd name="T8" fmla="*/ 0 w 451"/>
              <a:gd name="T9" fmla="*/ 226 h 226"/>
              <a:gd name="T10" fmla="*/ 86 w 451"/>
              <a:gd name="T11" fmla="*/ 226 h 226"/>
              <a:gd name="T12" fmla="*/ 226 w 451"/>
              <a:gd name="T13" fmla="*/ 86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1" h="226">
                <a:moveTo>
                  <a:pt x="226" y="86"/>
                </a:moveTo>
                <a:cubicBezTo>
                  <a:pt x="303" y="86"/>
                  <a:pt x="365" y="149"/>
                  <a:pt x="365" y="226"/>
                </a:cubicBezTo>
                <a:cubicBezTo>
                  <a:pt x="451" y="226"/>
                  <a:pt x="451" y="226"/>
                  <a:pt x="451" y="226"/>
                </a:cubicBezTo>
                <a:cubicBezTo>
                  <a:pt x="451" y="101"/>
                  <a:pt x="350" y="0"/>
                  <a:pt x="226" y="0"/>
                </a:cubicBezTo>
                <a:cubicBezTo>
                  <a:pt x="101" y="0"/>
                  <a:pt x="0" y="101"/>
                  <a:pt x="0" y="226"/>
                </a:cubicBezTo>
                <a:cubicBezTo>
                  <a:pt x="86" y="226"/>
                  <a:pt x="86" y="226"/>
                  <a:pt x="86" y="226"/>
                </a:cubicBezTo>
                <a:cubicBezTo>
                  <a:pt x="86" y="149"/>
                  <a:pt x="149" y="86"/>
                  <a:pt x="226" y="8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 sz="2365" dirty="0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8" name="Freeform 15">
            <a:extLst>
              <a:ext uri="{FF2B5EF4-FFF2-40B4-BE49-F238E27FC236}">
                <a16:creationId xmlns:a16="http://schemas.microsoft.com/office/drawing/2014/main" id="{34C5DC68-BC6F-45EC-A47F-D5383E6CE456}"/>
              </a:ext>
            </a:extLst>
          </p:cNvPr>
          <p:cNvSpPr/>
          <p:nvPr/>
        </p:nvSpPr>
        <p:spPr bwMode="auto">
          <a:xfrm>
            <a:off x="2562712" y="3331999"/>
            <a:ext cx="836393" cy="419367"/>
          </a:xfrm>
          <a:custGeom>
            <a:avLst/>
            <a:gdLst>
              <a:gd name="T0" fmla="*/ 113 w 225"/>
              <a:gd name="T1" fmla="*/ 65 h 113"/>
              <a:gd name="T2" fmla="*/ 160 w 225"/>
              <a:gd name="T3" fmla="*/ 113 h 113"/>
              <a:gd name="T4" fmla="*/ 225 w 225"/>
              <a:gd name="T5" fmla="*/ 113 h 113"/>
              <a:gd name="T6" fmla="*/ 113 w 225"/>
              <a:gd name="T7" fmla="*/ 0 h 113"/>
              <a:gd name="T8" fmla="*/ 0 w 225"/>
              <a:gd name="T9" fmla="*/ 113 h 113"/>
              <a:gd name="T10" fmla="*/ 65 w 225"/>
              <a:gd name="T11" fmla="*/ 113 h 113"/>
              <a:gd name="T12" fmla="*/ 113 w 225"/>
              <a:gd name="T13" fmla="*/ 65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5" h="113">
                <a:moveTo>
                  <a:pt x="113" y="65"/>
                </a:moveTo>
                <a:cubicBezTo>
                  <a:pt x="139" y="65"/>
                  <a:pt x="160" y="87"/>
                  <a:pt x="160" y="113"/>
                </a:cubicBezTo>
                <a:cubicBezTo>
                  <a:pt x="225" y="113"/>
                  <a:pt x="225" y="113"/>
                  <a:pt x="225" y="113"/>
                </a:cubicBezTo>
                <a:cubicBezTo>
                  <a:pt x="225" y="50"/>
                  <a:pt x="175" y="0"/>
                  <a:pt x="113" y="0"/>
                </a:cubicBezTo>
                <a:cubicBezTo>
                  <a:pt x="50" y="0"/>
                  <a:pt x="0" y="50"/>
                  <a:pt x="0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87"/>
                  <a:pt x="87" y="65"/>
                  <a:pt x="113" y="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endParaRPr lang="zh-CN" altLang="en-US" sz="2365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9" name="Freeform 16">
            <a:extLst>
              <a:ext uri="{FF2B5EF4-FFF2-40B4-BE49-F238E27FC236}">
                <a16:creationId xmlns:a16="http://schemas.microsoft.com/office/drawing/2014/main" id="{AE58D5A4-1761-4751-B83C-104F35D71D93}"/>
              </a:ext>
            </a:extLst>
          </p:cNvPr>
          <p:cNvSpPr/>
          <p:nvPr/>
        </p:nvSpPr>
        <p:spPr bwMode="auto">
          <a:xfrm>
            <a:off x="1809751" y="3945402"/>
            <a:ext cx="1174286" cy="1068242"/>
          </a:xfrm>
          <a:custGeom>
            <a:avLst/>
            <a:gdLst>
              <a:gd name="T0" fmla="*/ 316 w 316"/>
              <a:gd name="T1" fmla="*/ 288 h 288"/>
              <a:gd name="T2" fmla="*/ 0 w 316"/>
              <a:gd name="T3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316" h="288">
                <a:moveTo>
                  <a:pt x="316" y="288"/>
                </a:moveTo>
                <a:cubicBezTo>
                  <a:pt x="150" y="288"/>
                  <a:pt x="15" y="161"/>
                  <a:pt x="0" y="0"/>
                </a:cubicBezTo>
              </a:path>
            </a:pathLst>
          </a:custGeom>
          <a:noFill/>
          <a:ln w="6350" cap="flat" cmpd="sng">
            <a:solidFill>
              <a:schemeClr val="bg1">
                <a:lumMod val="50000"/>
              </a:schemeClr>
            </a:solidFill>
            <a:prstDash val="solid"/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2365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0" name="Freeform 17">
            <a:extLst>
              <a:ext uri="{FF2B5EF4-FFF2-40B4-BE49-F238E27FC236}">
                <a16:creationId xmlns:a16="http://schemas.microsoft.com/office/drawing/2014/main" id="{79263816-BF31-424C-A962-9756CB2E17F5}"/>
              </a:ext>
            </a:extLst>
          </p:cNvPr>
          <p:cNvSpPr/>
          <p:nvPr/>
        </p:nvSpPr>
        <p:spPr bwMode="auto">
          <a:xfrm>
            <a:off x="1279968" y="3945402"/>
            <a:ext cx="1704071" cy="1600276"/>
          </a:xfrm>
          <a:custGeom>
            <a:avLst/>
            <a:gdLst>
              <a:gd name="T0" fmla="*/ 0 w 459"/>
              <a:gd name="T1" fmla="*/ 0 h 431"/>
              <a:gd name="T2" fmla="*/ 459 w 459"/>
              <a:gd name="T3" fmla="*/ 431 h 43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9" h="431">
                <a:moveTo>
                  <a:pt x="0" y="0"/>
                </a:moveTo>
                <a:cubicBezTo>
                  <a:pt x="15" y="240"/>
                  <a:pt x="214" y="431"/>
                  <a:pt x="459" y="431"/>
                </a:cubicBezTo>
              </a:path>
            </a:pathLst>
          </a:custGeom>
          <a:noFill/>
          <a:ln w="6350" cap="flat" cmpd="sng">
            <a:solidFill>
              <a:schemeClr val="bg1">
                <a:lumMod val="50000"/>
              </a:schemeClr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2365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1" name="Freeform 18">
            <a:extLst>
              <a:ext uri="{FF2B5EF4-FFF2-40B4-BE49-F238E27FC236}">
                <a16:creationId xmlns:a16="http://schemas.microsoft.com/office/drawing/2014/main" id="{5DFF4833-2CFA-4DA7-84FE-C06255795952}"/>
              </a:ext>
            </a:extLst>
          </p:cNvPr>
          <p:cNvSpPr/>
          <p:nvPr/>
        </p:nvSpPr>
        <p:spPr bwMode="auto">
          <a:xfrm>
            <a:off x="2304079" y="3945403"/>
            <a:ext cx="679960" cy="580022"/>
          </a:xfrm>
          <a:custGeom>
            <a:avLst/>
            <a:gdLst>
              <a:gd name="T0" fmla="*/ 183 w 183"/>
              <a:gd name="T1" fmla="*/ 156 h 156"/>
              <a:gd name="T2" fmla="*/ 0 w 183"/>
              <a:gd name="T3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3" h="156">
                <a:moveTo>
                  <a:pt x="183" y="156"/>
                </a:moveTo>
                <a:cubicBezTo>
                  <a:pt x="90" y="156"/>
                  <a:pt x="14" y="88"/>
                  <a:pt x="0" y="0"/>
                </a:cubicBezTo>
              </a:path>
            </a:pathLst>
          </a:custGeom>
          <a:noFill/>
          <a:ln w="6350" cap="flat" cmpd="sng">
            <a:solidFill>
              <a:schemeClr val="bg1">
                <a:lumMod val="50000"/>
              </a:schemeClr>
            </a:solidFill>
            <a:prstDash val="solid"/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2365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2" name="Freeform 19">
            <a:extLst>
              <a:ext uri="{FF2B5EF4-FFF2-40B4-BE49-F238E27FC236}">
                <a16:creationId xmlns:a16="http://schemas.microsoft.com/office/drawing/2014/main" id="{E7BC7770-1C14-4DE1-B2F9-F582BC1F9833}"/>
              </a:ext>
            </a:extLst>
          </p:cNvPr>
          <p:cNvSpPr/>
          <p:nvPr/>
        </p:nvSpPr>
        <p:spPr bwMode="auto">
          <a:xfrm>
            <a:off x="2700372" y="3945404"/>
            <a:ext cx="283664" cy="194036"/>
          </a:xfrm>
          <a:custGeom>
            <a:avLst/>
            <a:gdLst>
              <a:gd name="T0" fmla="*/ 76 w 76"/>
              <a:gd name="T1" fmla="*/ 52 h 52"/>
              <a:gd name="T2" fmla="*/ 0 w 76"/>
              <a:gd name="T3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6" h="52">
                <a:moveTo>
                  <a:pt x="76" y="52"/>
                </a:moveTo>
                <a:cubicBezTo>
                  <a:pt x="41" y="52"/>
                  <a:pt x="12" y="30"/>
                  <a:pt x="0" y="0"/>
                </a:cubicBezTo>
              </a:path>
            </a:pathLst>
          </a:custGeom>
          <a:noFill/>
          <a:ln w="6350" cap="flat" cmpd="sng">
            <a:solidFill>
              <a:schemeClr val="bg1">
                <a:lumMod val="50000"/>
              </a:schemeClr>
            </a:solidFill>
            <a:prstDash val="solid"/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2365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3" name="Oval 20">
            <a:extLst>
              <a:ext uri="{FF2B5EF4-FFF2-40B4-BE49-F238E27FC236}">
                <a16:creationId xmlns:a16="http://schemas.microsoft.com/office/drawing/2014/main" id="{DAE98E51-2DB8-45D6-A205-D9740955EC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1288" y="2907734"/>
            <a:ext cx="533956" cy="5362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 sz="2365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4" name="Oval 21">
            <a:extLst>
              <a:ext uri="{FF2B5EF4-FFF2-40B4-BE49-F238E27FC236}">
                <a16:creationId xmlns:a16="http://schemas.microsoft.com/office/drawing/2014/main" id="{BBC464D5-AF7C-46B1-8662-C0102B0B9E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180" y="2907734"/>
            <a:ext cx="536041" cy="53620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 sz="2365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5" name="Oval 22">
            <a:extLst>
              <a:ext uri="{FF2B5EF4-FFF2-40B4-BE49-F238E27FC236}">
                <a16:creationId xmlns:a16="http://schemas.microsoft.com/office/drawing/2014/main" id="{DADA80BA-62F7-4F6A-B4D8-4A33DB214B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8926" y="2907734"/>
            <a:ext cx="533956" cy="5362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 sz="2365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6" name="Oval 23">
            <a:extLst>
              <a:ext uri="{FF2B5EF4-FFF2-40B4-BE49-F238E27FC236}">
                <a16:creationId xmlns:a16="http://schemas.microsoft.com/office/drawing/2014/main" id="{45411BC9-47B4-4CAE-9BAF-793882551E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54674" y="2907734"/>
            <a:ext cx="533956" cy="53620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 sz="2365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grpSp>
        <p:nvGrpSpPr>
          <p:cNvPr id="17" name="Group 24">
            <a:extLst>
              <a:ext uri="{FF2B5EF4-FFF2-40B4-BE49-F238E27FC236}">
                <a16:creationId xmlns:a16="http://schemas.microsoft.com/office/drawing/2014/main" id="{9CF15637-0B48-4759-B7C5-B2024C385EC4}"/>
              </a:ext>
            </a:extLst>
          </p:cNvPr>
          <p:cNvGrpSpPr/>
          <p:nvPr/>
        </p:nvGrpSpPr>
        <p:grpSpPr bwMode="auto">
          <a:xfrm>
            <a:off x="10390248" y="3043350"/>
            <a:ext cx="266978" cy="262888"/>
            <a:chOff x="0" y="0"/>
            <a:chExt cx="140" cy="139"/>
          </a:xfrm>
        </p:grpSpPr>
        <p:sp>
          <p:nvSpPr>
            <p:cNvPr id="18" name="Freeform 25">
              <a:extLst>
                <a:ext uri="{FF2B5EF4-FFF2-40B4-BE49-F238E27FC236}">
                  <a16:creationId xmlns:a16="http://schemas.microsoft.com/office/drawing/2014/main" id="{9F7153A9-626D-4F29-A1BD-8F4D7F169A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140" cy="139"/>
            </a:xfrm>
            <a:custGeom>
              <a:avLst/>
              <a:gdLst>
                <a:gd name="T0" fmla="*/ 70 w 79"/>
                <a:gd name="T1" fmla="*/ 35 h 78"/>
                <a:gd name="T2" fmla="*/ 63 w 79"/>
                <a:gd name="T3" fmla="*/ 20 h 78"/>
                <a:gd name="T4" fmla="*/ 69 w 79"/>
                <a:gd name="T5" fmla="*/ 13 h 78"/>
                <a:gd name="T6" fmla="*/ 65 w 79"/>
                <a:gd name="T7" fmla="*/ 9 h 78"/>
                <a:gd name="T8" fmla="*/ 58 w 79"/>
                <a:gd name="T9" fmla="*/ 15 h 78"/>
                <a:gd name="T10" fmla="*/ 43 w 79"/>
                <a:gd name="T11" fmla="*/ 9 h 78"/>
                <a:gd name="T12" fmla="*/ 43 w 79"/>
                <a:gd name="T13" fmla="*/ 0 h 78"/>
                <a:gd name="T14" fmla="*/ 36 w 79"/>
                <a:gd name="T15" fmla="*/ 0 h 78"/>
                <a:gd name="T16" fmla="*/ 36 w 79"/>
                <a:gd name="T17" fmla="*/ 9 h 78"/>
                <a:gd name="T18" fmla="*/ 20 w 79"/>
                <a:gd name="T19" fmla="*/ 15 h 78"/>
                <a:gd name="T20" fmla="*/ 14 w 79"/>
                <a:gd name="T21" fmla="*/ 9 h 78"/>
                <a:gd name="T22" fmla="*/ 9 w 79"/>
                <a:gd name="T23" fmla="*/ 13 h 78"/>
                <a:gd name="T24" fmla="*/ 16 w 79"/>
                <a:gd name="T25" fmla="*/ 20 h 78"/>
                <a:gd name="T26" fmla="*/ 9 w 79"/>
                <a:gd name="T27" fmla="*/ 35 h 78"/>
                <a:gd name="T28" fmla="*/ 0 w 79"/>
                <a:gd name="T29" fmla="*/ 35 h 78"/>
                <a:gd name="T30" fmla="*/ 0 w 79"/>
                <a:gd name="T31" fmla="*/ 42 h 78"/>
                <a:gd name="T32" fmla="*/ 9 w 79"/>
                <a:gd name="T33" fmla="*/ 42 h 78"/>
                <a:gd name="T34" fmla="*/ 16 w 79"/>
                <a:gd name="T35" fmla="*/ 58 h 78"/>
                <a:gd name="T36" fmla="*/ 9 w 79"/>
                <a:gd name="T37" fmla="*/ 64 h 78"/>
                <a:gd name="T38" fmla="*/ 14 w 79"/>
                <a:gd name="T39" fmla="*/ 69 h 78"/>
                <a:gd name="T40" fmla="*/ 20 w 79"/>
                <a:gd name="T41" fmla="*/ 63 h 78"/>
                <a:gd name="T42" fmla="*/ 36 w 79"/>
                <a:gd name="T43" fmla="*/ 69 h 78"/>
                <a:gd name="T44" fmla="*/ 36 w 79"/>
                <a:gd name="T45" fmla="*/ 78 h 78"/>
                <a:gd name="T46" fmla="*/ 43 w 79"/>
                <a:gd name="T47" fmla="*/ 78 h 78"/>
                <a:gd name="T48" fmla="*/ 43 w 79"/>
                <a:gd name="T49" fmla="*/ 69 h 78"/>
                <a:gd name="T50" fmla="*/ 58 w 79"/>
                <a:gd name="T51" fmla="*/ 63 h 78"/>
                <a:gd name="T52" fmla="*/ 65 w 79"/>
                <a:gd name="T53" fmla="*/ 69 h 78"/>
                <a:gd name="T54" fmla="*/ 69 w 79"/>
                <a:gd name="T55" fmla="*/ 64 h 78"/>
                <a:gd name="T56" fmla="*/ 63 w 79"/>
                <a:gd name="T57" fmla="*/ 58 h 78"/>
                <a:gd name="T58" fmla="*/ 70 w 79"/>
                <a:gd name="T59" fmla="*/ 42 h 78"/>
                <a:gd name="T60" fmla="*/ 79 w 79"/>
                <a:gd name="T61" fmla="*/ 42 h 78"/>
                <a:gd name="T62" fmla="*/ 79 w 79"/>
                <a:gd name="T63" fmla="*/ 35 h 78"/>
                <a:gd name="T64" fmla="*/ 70 w 79"/>
                <a:gd name="T65" fmla="*/ 35 h 78"/>
                <a:gd name="T66" fmla="*/ 16 w 79"/>
                <a:gd name="T67" fmla="*/ 39 h 78"/>
                <a:gd name="T68" fmla="*/ 39 w 79"/>
                <a:gd name="T69" fmla="*/ 15 h 78"/>
                <a:gd name="T70" fmla="*/ 63 w 79"/>
                <a:gd name="T71" fmla="*/ 39 h 78"/>
                <a:gd name="T72" fmla="*/ 39 w 79"/>
                <a:gd name="T73" fmla="*/ 62 h 78"/>
                <a:gd name="T74" fmla="*/ 16 w 79"/>
                <a:gd name="T75" fmla="*/ 3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9" h="78">
                  <a:moveTo>
                    <a:pt x="70" y="35"/>
                  </a:moveTo>
                  <a:cubicBezTo>
                    <a:pt x="69" y="30"/>
                    <a:pt x="67" y="24"/>
                    <a:pt x="63" y="20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4" y="12"/>
                    <a:pt x="49" y="9"/>
                    <a:pt x="43" y="9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0" y="9"/>
                    <a:pt x="25" y="12"/>
                    <a:pt x="20" y="15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2" y="24"/>
                    <a:pt x="10" y="30"/>
                    <a:pt x="9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8"/>
                    <a:pt x="12" y="53"/>
                    <a:pt x="16" y="58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5" y="66"/>
                    <a:pt x="30" y="68"/>
                    <a:pt x="36" y="6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9" y="68"/>
                    <a:pt x="54" y="66"/>
                    <a:pt x="58" y="63"/>
                  </a:cubicBezTo>
                  <a:cubicBezTo>
                    <a:pt x="65" y="69"/>
                    <a:pt x="65" y="69"/>
                    <a:pt x="65" y="69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67" y="53"/>
                    <a:pt x="69" y="48"/>
                    <a:pt x="70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35"/>
                    <a:pt x="79" y="35"/>
                    <a:pt x="79" y="35"/>
                  </a:cubicBezTo>
                  <a:lnTo>
                    <a:pt x="70" y="35"/>
                  </a:lnTo>
                  <a:close/>
                  <a:moveTo>
                    <a:pt x="16" y="39"/>
                  </a:moveTo>
                  <a:cubicBezTo>
                    <a:pt x="16" y="26"/>
                    <a:pt x="26" y="15"/>
                    <a:pt x="39" y="15"/>
                  </a:cubicBezTo>
                  <a:cubicBezTo>
                    <a:pt x="52" y="15"/>
                    <a:pt x="63" y="26"/>
                    <a:pt x="63" y="39"/>
                  </a:cubicBezTo>
                  <a:cubicBezTo>
                    <a:pt x="63" y="52"/>
                    <a:pt x="52" y="62"/>
                    <a:pt x="39" y="62"/>
                  </a:cubicBezTo>
                  <a:cubicBezTo>
                    <a:pt x="26" y="62"/>
                    <a:pt x="16" y="52"/>
                    <a:pt x="16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365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11541F2D-F26D-4EA1-A3E1-10F27F143D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" y="50"/>
              <a:ext cx="41" cy="39"/>
            </a:xfrm>
            <a:custGeom>
              <a:avLst/>
              <a:gdLst>
                <a:gd name="T0" fmla="*/ 23 w 23"/>
                <a:gd name="T1" fmla="*/ 11 h 22"/>
                <a:gd name="T2" fmla="*/ 11 w 23"/>
                <a:gd name="T3" fmla="*/ 0 h 22"/>
                <a:gd name="T4" fmla="*/ 0 w 23"/>
                <a:gd name="T5" fmla="*/ 11 h 22"/>
                <a:gd name="T6" fmla="*/ 11 w 23"/>
                <a:gd name="T7" fmla="*/ 22 h 22"/>
                <a:gd name="T8" fmla="*/ 23 w 23"/>
                <a:gd name="T9" fmla="*/ 11 h 22"/>
                <a:gd name="T10" fmla="*/ 7 w 23"/>
                <a:gd name="T11" fmla="*/ 11 h 22"/>
                <a:gd name="T12" fmla="*/ 11 w 23"/>
                <a:gd name="T13" fmla="*/ 6 h 22"/>
                <a:gd name="T14" fmla="*/ 16 w 23"/>
                <a:gd name="T15" fmla="*/ 11 h 22"/>
                <a:gd name="T16" fmla="*/ 11 w 23"/>
                <a:gd name="T17" fmla="*/ 15 h 22"/>
                <a:gd name="T18" fmla="*/ 7 w 23"/>
                <a:gd name="T19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2">
                  <a:moveTo>
                    <a:pt x="23" y="11"/>
                  </a:moveTo>
                  <a:cubicBezTo>
                    <a:pt x="23" y="5"/>
                    <a:pt x="18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8" y="22"/>
                    <a:pt x="23" y="17"/>
                    <a:pt x="23" y="11"/>
                  </a:cubicBezTo>
                  <a:close/>
                  <a:moveTo>
                    <a:pt x="7" y="11"/>
                  </a:moveTo>
                  <a:cubicBezTo>
                    <a:pt x="7" y="8"/>
                    <a:pt x="9" y="6"/>
                    <a:pt x="11" y="6"/>
                  </a:cubicBezTo>
                  <a:cubicBezTo>
                    <a:pt x="14" y="6"/>
                    <a:pt x="16" y="8"/>
                    <a:pt x="16" y="11"/>
                  </a:cubicBezTo>
                  <a:cubicBezTo>
                    <a:pt x="16" y="13"/>
                    <a:pt x="14" y="15"/>
                    <a:pt x="11" y="15"/>
                  </a:cubicBezTo>
                  <a:cubicBezTo>
                    <a:pt x="9" y="15"/>
                    <a:pt x="7" y="13"/>
                    <a:pt x="7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365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20" name="Group 27">
            <a:extLst>
              <a:ext uri="{FF2B5EF4-FFF2-40B4-BE49-F238E27FC236}">
                <a16:creationId xmlns:a16="http://schemas.microsoft.com/office/drawing/2014/main" id="{8538A43B-6020-4567-BBE9-8769C772F794}"/>
              </a:ext>
            </a:extLst>
          </p:cNvPr>
          <p:cNvGrpSpPr/>
          <p:nvPr/>
        </p:nvGrpSpPr>
        <p:grpSpPr bwMode="auto">
          <a:xfrm>
            <a:off x="7728810" y="3060042"/>
            <a:ext cx="175204" cy="225332"/>
            <a:chOff x="0" y="0"/>
            <a:chExt cx="109" cy="141"/>
          </a:xfrm>
        </p:grpSpPr>
        <p:sp>
          <p:nvSpPr>
            <p:cNvPr id="21" name="Freeform 28">
              <a:extLst>
                <a:ext uri="{FF2B5EF4-FFF2-40B4-BE49-F238E27FC236}">
                  <a16:creationId xmlns:a16="http://schemas.microsoft.com/office/drawing/2014/main" id="{3C334F7B-3F7F-4A91-B1C8-9E15C28029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109" cy="141"/>
            </a:xfrm>
            <a:custGeom>
              <a:avLst/>
              <a:gdLst>
                <a:gd name="T0" fmla="*/ 75 w 109"/>
                <a:gd name="T1" fmla="*/ 0 h 141"/>
                <a:gd name="T2" fmla="*/ 0 w 109"/>
                <a:gd name="T3" fmla="*/ 0 h 141"/>
                <a:gd name="T4" fmla="*/ 0 w 109"/>
                <a:gd name="T5" fmla="*/ 141 h 141"/>
                <a:gd name="T6" fmla="*/ 109 w 109"/>
                <a:gd name="T7" fmla="*/ 141 h 141"/>
                <a:gd name="T8" fmla="*/ 109 w 109"/>
                <a:gd name="T9" fmla="*/ 34 h 141"/>
                <a:gd name="T10" fmla="*/ 75 w 109"/>
                <a:gd name="T11" fmla="*/ 0 h 141"/>
                <a:gd name="T12" fmla="*/ 13 w 109"/>
                <a:gd name="T13" fmla="*/ 128 h 141"/>
                <a:gd name="T14" fmla="*/ 13 w 109"/>
                <a:gd name="T15" fmla="*/ 13 h 141"/>
                <a:gd name="T16" fmla="*/ 68 w 109"/>
                <a:gd name="T17" fmla="*/ 13 h 141"/>
                <a:gd name="T18" fmla="*/ 68 w 109"/>
                <a:gd name="T19" fmla="*/ 43 h 141"/>
                <a:gd name="T20" fmla="*/ 96 w 109"/>
                <a:gd name="T21" fmla="*/ 43 h 141"/>
                <a:gd name="T22" fmla="*/ 96 w 109"/>
                <a:gd name="T23" fmla="*/ 128 h 141"/>
                <a:gd name="T24" fmla="*/ 13 w 109"/>
                <a:gd name="T25" fmla="*/ 128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" h="141">
                  <a:moveTo>
                    <a:pt x="75" y="0"/>
                  </a:moveTo>
                  <a:lnTo>
                    <a:pt x="0" y="0"/>
                  </a:lnTo>
                  <a:lnTo>
                    <a:pt x="0" y="141"/>
                  </a:lnTo>
                  <a:lnTo>
                    <a:pt x="109" y="141"/>
                  </a:lnTo>
                  <a:lnTo>
                    <a:pt x="109" y="34"/>
                  </a:lnTo>
                  <a:lnTo>
                    <a:pt x="75" y="0"/>
                  </a:lnTo>
                  <a:close/>
                  <a:moveTo>
                    <a:pt x="13" y="128"/>
                  </a:moveTo>
                  <a:lnTo>
                    <a:pt x="13" y="13"/>
                  </a:lnTo>
                  <a:lnTo>
                    <a:pt x="68" y="13"/>
                  </a:lnTo>
                  <a:lnTo>
                    <a:pt x="68" y="43"/>
                  </a:lnTo>
                  <a:lnTo>
                    <a:pt x="96" y="43"/>
                  </a:lnTo>
                  <a:lnTo>
                    <a:pt x="96" y="128"/>
                  </a:lnTo>
                  <a:lnTo>
                    <a:pt x="13" y="1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365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22" name="Freeform 29">
              <a:extLst>
                <a:ext uri="{FF2B5EF4-FFF2-40B4-BE49-F238E27FC236}">
                  <a16:creationId xmlns:a16="http://schemas.microsoft.com/office/drawing/2014/main" id="{BDA4E66A-5B48-4DB7-AD6F-98FF7C632044}"/>
                </a:ext>
              </a:extLst>
            </p:cNvPr>
            <p:cNvSpPr/>
            <p:nvPr/>
          </p:nvSpPr>
          <p:spPr bwMode="auto">
            <a:xfrm>
              <a:off x="32" y="48"/>
              <a:ext cx="43" cy="47"/>
            </a:xfrm>
            <a:custGeom>
              <a:avLst/>
              <a:gdLst>
                <a:gd name="T0" fmla="*/ 29 w 43"/>
                <a:gd name="T1" fmla="*/ 23 h 47"/>
                <a:gd name="T2" fmla="*/ 29 w 43"/>
                <a:gd name="T3" fmla="*/ 0 h 47"/>
                <a:gd name="T4" fmla="*/ 16 w 43"/>
                <a:gd name="T5" fmla="*/ 0 h 47"/>
                <a:gd name="T6" fmla="*/ 16 w 43"/>
                <a:gd name="T7" fmla="*/ 23 h 47"/>
                <a:gd name="T8" fmla="*/ 9 w 43"/>
                <a:gd name="T9" fmla="*/ 16 h 47"/>
                <a:gd name="T10" fmla="*/ 0 w 43"/>
                <a:gd name="T11" fmla="*/ 25 h 47"/>
                <a:gd name="T12" fmla="*/ 21 w 43"/>
                <a:gd name="T13" fmla="*/ 47 h 47"/>
                <a:gd name="T14" fmla="*/ 43 w 43"/>
                <a:gd name="T15" fmla="*/ 25 h 47"/>
                <a:gd name="T16" fmla="*/ 36 w 43"/>
                <a:gd name="T17" fmla="*/ 16 h 47"/>
                <a:gd name="T18" fmla="*/ 29 w 43"/>
                <a:gd name="T19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7">
                  <a:moveTo>
                    <a:pt x="29" y="23"/>
                  </a:moveTo>
                  <a:lnTo>
                    <a:pt x="29" y="0"/>
                  </a:lnTo>
                  <a:lnTo>
                    <a:pt x="16" y="0"/>
                  </a:lnTo>
                  <a:lnTo>
                    <a:pt x="16" y="23"/>
                  </a:lnTo>
                  <a:lnTo>
                    <a:pt x="9" y="16"/>
                  </a:lnTo>
                  <a:lnTo>
                    <a:pt x="0" y="25"/>
                  </a:lnTo>
                  <a:lnTo>
                    <a:pt x="21" y="47"/>
                  </a:lnTo>
                  <a:lnTo>
                    <a:pt x="43" y="25"/>
                  </a:lnTo>
                  <a:lnTo>
                    <a:pt x="36" y="16"/>
                  </a:lnTo>
                  <a:lnTo>
                    <a:pt x="29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365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23" name="Rectangle 30">
              <a:extLst>
                <a:ext uri="{FF2B5EF4-FFF2-40B4-BE49-F238E27FC236}">
                  <a16:creationId xmlns:a16="http://schemas.microsoft.com/office/drawing/2014/main" id="{25D7A5C8-EC16-4FCE-8075-5D1FE08F48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" y="102"/>
              <a:ext cx="34" cy="1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365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24" name="Group 31">
            <a:extLst>
              <a:ext uri="{FF2B5EF4-FFF2-40B4-BE49-F238E27FC236}">
                <a16:creationId xmlns:a16="http://schemas.microsoft.com/office/drawing/2014/main" id="{8482F426-2BD8-4E7E-B2B2-A12812AC367A}"/>
              </a:ext>
            </a:extLst>
          </p:cNvPr>
          <p:cNvGrpSpPr/>
          <p:nvPr/>
        </p:nvGrpSpPr>
        <p:grpSpPr bwMode="auto">
          <a:xfrm>
            <a:off x="9053275" y="3064214"/>
            <a:ext cx="229434" cy="221160"/>
            <a:chOff x="0" y="0"/>
            <a:chExt cx="141" cy="139"/>
          </a:xfrm>
        </p:grpSpPr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930B71EF-6525-445D-A9A6-8B3D605266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141" cy="139"/>
            </a:xfrm>
            <a:custGeom>
              <a:avLst/>
              <a:gdLst>
                <a:gd name="T0" fmla="*/ 128 w 141"/>
                <a:gd name="T1" fmla="*/ 101 h 139"/>
                <a:gd name="T2" fmla="*/ 37 w 141"/>
                <a:gd name="T3" fmla="*/ 101 h 139"/>
                <a:gd name="T4" fmla="*/ 37 w 141"/>
                <a:gd name="T5" fmla="*/ 11 h 139"/>
                <a:gd name="T6" fmla="*/ 68 w 141"/>
                <a:gd name="T7" fmla="*/ 11 h 139"/>
                <a:gd name="T8" fmla="*/ 68 w 141"/>
                <a:gd name="T9" fmla="*/ 0 h 139"/>
                <a:gd name="T10" fmla="*/ 25 w 141"/>
                <a:gd name="T11" fmla="*/ 0 h 139"/>
                <a:gd name="T12" fmla="*/ 25 w 141"/>
                <a:gd name="T13" fmla="*/ 25 h 139"/>
                <a:gd name="T14" fmla="*/ 0 w 141"/>
                <a:gd name="T15" fmla="*/ 25 h 139"/>
                <a:gd name="T16" fmla="*/ 0 w 141"/>
                <a:gd name="T17" fmla="*/ 139 h 139"/>
                <a:gd name="T18" fmla="*/ 114 w 141"/>
                <a:gd name="T19" fmla="*/ 139 h 139"/>
                <a:gd name="T20" fmla="*/ 114 w 141"/>
                <a:gd name="T21" fmla="*/ 114 h 139"/>
                <a:gd name="T22" fmla="*/ 141 w 141"/>
                <a:gd name="T23" fmla="*/ 114 h 139"/>
                <a:gd name="T24" fmla="*/ 141 w 141"/>
                <a:gd name="T25" fmla="*/ 71 h 139"/>
                <a:gd name="T26" fmla="*/ 128 w 141"/>
                <a:gd name="T27" fmla="*/ 71 h 139"/>
                <a:gd name="T28" fmla="*/ 128 w 141"/>
                <a:gd name="T29" fmla="*/ 101 h 139"/>
                <a:gd name="T30" fmla="*/ 103 w 141"/>
                <a:gd name="T31" fmla="*/ 126 h 139"/>
                <a:gd name="T32" fmla="*/ 12 w 141"/>
                <a:gd name="T33" fmla="*/ 126 h 139"/>
                <a:gd name="T34" fmla="*/ 12 w 141"/>
                <a:gd name="T35" fmla="*/ 37 h 139"/>
                <a:gd name="T36" fmla="*/ 25 w 141"/>
                <a:gd name="T37" fmla="*/ 37 h 139"/>
                <a:gd name="T38" fmla="*/ 25 w 141"/>
                <a:gd name="T39" fmla="*/ 114 h 139"/>
                <a:gd name="T40" fmla="*/ 103 w 141"/>
                <a:gd name="T41" fmla="*/ 114 h 139"/>
                <a:gd name="T42" fmla="*/ 103 w 141"/>
                <a:gd name="T43" fmla="*/ 126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1" h="139">
                  <a:moveTo>
                    <a:pt x="128" y="101"/>
                  </a:moveTo>
                  <a:lnTo>
                    <a:pt x="37" y="101"/>
                  </a:lnTo>
                  <a:lnTo>
                    <a:pt x="37" y="11"/>
                  </a:lnTo>
                  <a:lnTo>
                    <a:pt x="68" y="11"/>
                  </a:lnTo>
                  <a:lnTo>
                    <a:pt x="68" y="0"/>
                  </a:lnTo>
                  <a:lnTo>
                    <a:pt x="25" y="0"/>
                  </a:lnTo>
                  <a:lnTo>
                    <a:pt x="25" y="25"/>
                  </a:lnTo>
                  <a:lnTo>
                    <a:pt x="0" y="25"/>
                  </a:lnTo>
                  <a:lnTo>
                    <a:pt x="0" y="139"/>
                  </a:lnTo>
                  <a:lnTo>
                    <a:pt x="114" y="139"/>
                  </a:lnTo>
                  <a:lnTo>
                    <a:pt x="114" y="114"/>
                  </a:lnTo>
                  <a:lnTo>
                    <a:pt x="141" y="114"/>
                  </a:lnTo>
                  <a:lnTo>
                    <a:pt x="141" y="71"/>
                  </a:lnTo>
                  <a:lnTo>
                    <a:pt x="128" y="71"/>
                  </a:lnTo>
                  <a:lnTo>
                    <a:pt x="128" y="101"/>
                  </a:lnTo>
                  <a:close/>
                  <a:moveTo>
                    <a:pt x="103" y="126"/>
                  </a:moveTo>
                  <a:lnTo>
                    <a:pt x="12" y="126"/>
                  </a:lnTo>
                  <a:lnTo>
                    <a:pt x="12" y="37"/>
                  </a:lnTo>
                  <a:lnTo>
                    <a:pt x="25" y="37"/>
                  </a:lnTo>
                  <a:lnTo>
                    <a:pt x="25" y="114"/>
                  </a:lnTo>
                  <a:lnTo>
                    <a:pt x="103" y="114"/>
                  </a:lnTo>
                  <a:lnTo>
                    <a:pt x="103" y="1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365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87DFB843-EC2A-4D1B-B6F8-CEC1F7C596EB}"/>
                </a:ext>
              </a:extLst>
            </p:cNvPr>
            <p:cNvSpPr/>
            <p:nvPr/>
          </p:nvSpPr>
          <p:spPr bwMode="auto">
            <a:xfrm>
              <a:off x="78" y="0"/>
              <a:ext cx="63" cy="61"/>
            </a:xfrm>
            <a:custGeom>
              <a:avLst/>
              <a:gdLst>
                <a:gd name="T0" fmla="*/ 11 w 63"/>
                <a:gd name="T1" fmla="*/ 0 h 61"/>
                <a:gd name="T2" fmla="*/ 11 w 63"/>
                <a:gd name="T3" fmla="*/ 11 h 61"/>
                <a:gd name="T4" fmla="*/ 41 w 63"/>
                <a:gd name="T5" fmla="*/ 11 h 61"/>
                <a:gd name="T6" fmla="*/ 0 w 63"/>
                <a:gd name="T7" fmla="*/ 52 h 61"/>
                <a:gd name="T8" fmla="*/ 9 w 63"/>
                <a:gd name="T9" fmla="*/ 61 h 61"/>
                <a:gd name="T10" fmla="*/ 50 w 63"/>
                <a:gd name="T11" fmla="*/ 20 h 61"/>
                <a:gd name="T12" fmla="*/ 50 w 63"/>
                <a:gd name="T13" fmla="*/ 50 h 61"/>
                <a:gd name="T14" fmla="*/ 63 w 63"/>
                <a:gd name="T15" fmla="*/ 50 h 61"/>
                <a:gd name="T16" fmla="*/ 63 w 63"/>
                <a:gd name="T17" fmla="*/ 0 h 61"/>
                <a:gd name="T18" fmla="*/ 11 w 63"/>
                <a:gd name="T1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61">
                  <a:moveTo>
                    <a:pt x="11" y="0"/>
                  </a:moveTo>
                  <a:lnTo>
                    <a:pt x="11" y="11"/>
                  </a:lnTo>
                  <a:lnTo>
                    <a:pt x="41" y="11"/>
                  </a:lnTo>
                  <a:lnTo>
                    <a:pt x="0" y="52"/>
                  </a:lnTo>
                  <a:lnTo>
                    <a:pt x="9" y="61"/>
                  </a:lnTo>
                  <a:lnTo>
                    <a:pt x="50" y="20"/>
                  </a:lnTo>
                  <a:lnTo>
                    <a:pt x="50" y="50"/>
                  </a:lnTo>
                  <a:lnTo>
                    <a:pt x="63" y="50"/>
                  </a:lnTo>
                  <a:lnTo>
                    <a:pt x="63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365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27" name="Group 34">
            <a:extLst>
              <a:ext uri="{FF2B5EF4-FFF2-40B4-BE49-F238E27FC236}">
                <a16:creationId xmlns:a16="http://schemas.microsoft.com/office/drawing/2014/main" id="{EFB3CA42-7F2D-4FC8-BB38-73683A06CB32}"/>
              </a:ext>
            </a:extLst>
          </p:cNvPr>
          <p:cNvGrpSpPr/>
          <p:nvPr/>
        </p:nvGrpSpPr>
        <p:grpSpPr bwMode="auto">
          <a:xfrm>
            <a:off x="6433552" y="3060042"/>
            <a:ext cx="229434" cy="225332"/>
            <a:chOff x="0" y="0"/>
            <a:chExt cx="141" cy="141"/>
          </a:xfrm>
        </p:grpSpPr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01B8CC16-EFF2-45E5-8BD4-32CFA62583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" y="79"/>
              <a:ext cx="62" cy="62"/>
            </a:xfrm>
            <a:custGeom>
              <a:avLst/>
              <a:gdLst>
                <a:gd name="T0" fmla="*/ 62 w 62"/>
                <a:gd name="T1" fmla="*/ 62 h 62"/>
                <a:gd name="T2" fmla="*/ 0 w 62"/>
                <a:gd name="T3" fmla="*/ 62 h 62"/>
                <a:gd name="T4" fmla="*/ 0 w 62"/>
                <a:gd name="T5" fmla="*/ 0 h 62"/>
                <a:gd name="T6" fmla="*/ 62 w 62"/>
                <a:gd name="T7" fmla="*/ 0 h 62"/>
                <a:gd name="T8" fmla="*/ 62 w 62"/>
                <a:gd name="T9" fmla="*/ 62 h 62"/>
                <a:gd name="T10" fmla="*/ 10 w 62"/>
                <a:gd name="T11" fmla="*/ 49 h 62"/>
                <a:gd name="T12" fmla="*/ 49 w 62"/>
                <a:gd name="T13" fmla="*/ 49 h 62"/>
                <a:gd name="T14" fmla="*/ 49 w 62"/>
                <a:gd name="T15" fmla="*/ 12 h 62"/>
                <a:gd name="T16" fmla="*/ 10 w 62"/>
                <a:gd name="T17" fmla="*/ 12 h 62"/>
                <a:gd name="T18" fmla="*/ 10 w 62"/>
                <a:gd name="T19" fmla="*/ 4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2">
                  <a:moveTo>
                    <a:pt x="62" y="62"/>
                  </a:moveTo>
                  <a:lnTo>
                    <a:pt x="0" y="62"/>
                  </a:lnTo>
                  <a:lnTo>
                    <a:pt x="0" y="0"/>
                  </a:lnTo>
                  <a:lnTo>
                    <a:pt x="62" y="0"/>
                  </a:lnTo>
                  <a:lnTo>
                    <a:pt x="62" y="62"/>
                  </a:lnTo>
                  <a:close/>
                  <a:moveTo>
                    <a:pt x="10" y="49"/>
                  </a:moveTo>
                  <a:lnTo>
                    <a:pt x="49" y="49"/>
                  </a:lnTo>
                  <a:lnTo>
                    <a:pt x="49" y="12"/>
                  </a:lnTo>
                  <a:lnTo>
                    <a:pt x="10" y="12"/>
                  </a:lnTo>
                  <a:lnTo>
                    <a:pt x="10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365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B6E77C84-7FC1-44D6-B97F-888CEFDCD8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79"/>
              <a:ext cx="63" cy="62"/>
            </a:xfrm>
            <a:custGeom>
              <a:avLst/>
              <a:gdLst>
                <a:gd name="T0" fmla="*/ 63 w 63"/>
                <a:gd name="T1" fmla="*/ 62 h 62"/>
                <a:gd name="T2" fmla="*/ 0 w 63"/>
                <a:gd name="T3" fmla="*/ 62 h 62"/>
                <a:gd name="T4" fmla="*/ 0 w 63"/>
                <a:gd name="T5" fmla="*/ 0 h 62"/>
                <a:gd name="T6" fmla="*/ 63 w 63"/>
                <a:gd name="T7" fmla="*/ 0 h 62"/>
                <a:gd name="T8" fmla="*/ 63 w 63"/>
                <a:gd name="T9" fmla="*/ 62 h 62"/>
                <a:gd name="T10" fmla="*/ 13 w 63"/>
                <a:gd name="T11" fmla="*/ 49 h 62"/>
                <a:gd name="T12" fmla="*/ 50 w 63"/>
                <a:gd name="T13" fmla="*/ 49 h 62"/>
                <a:gd name="T14" fmla="*/ 50 w 63"/>
                <a:gd name="T15" fmla="*/ 12 h 62"/>
                <a:gd name="T16" fmla="*/ 13 w 63"/>
                <a:gd name="T17" fmla="*/ 12 h 62"/>
                <a:gd name="T18" fmla="*/ 13 w 63"/>
                <a:gd name="T19" fmla="*/ 4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62">
                  <a:moveTo>
                    <a:pt x="63" y="62"/>
                  </a:moveTo>
                  <a:lnTo>
                    <a:pt x="0" y="62"/>
                  </a:lnTo>
                  <a:lnTo>
                    <a:pt x="0" y="0"/>
                  </a:lnTo>
                  <a:lnTo>
                    <a:pt x="63" y="0"/>
                  </a:lnTo>
                  <a:lnTo>
                    <a:pt x="63" y="62"/>
                  </a:lnTo>
                  <a:close/>
                  <a:moveTo>
                    <a:pt x="13" y="49"/>
                  </a:moveTo>
                  <a:lnTo>
                    <a:pt x="50" y="49"/>
                  </a:lnTo>
                  <a:lnTo>
                    <a:pt x="50" y="12"/>
                  </a:lnTo>
                  <a:lnTo>
                    <a:pt x="13" y="12"/>
                  </a:lnTo>
                  <a:lnTo>
                    <a:pt x="13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365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30" name="Freeform 37">
              <a:extLst>
                <a:ext uri="{FF2B5EF4-FFF2-40B4-BE49-F238E27FC236}">
                  <a16:creationId xmlns:a16="http://schemas.microsoft.com/office/drawing/2014/main" id="{11514127-0447-4A62-9A6D-12D6F3DEA9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" y="0"/>
              <a:ext cx="62" cy="63"/>
            </a:xfrm>
            <a:custGeom>
              <a:avLst/>
              <a:gdLst>
                <a:gd name="T0" fmla="*/ 62 w 62"/>
                <a:gd name="T1" fmla="*/ 63 h 63"/>
                <a:gd name="T2" fmla="*/ 0 w 62"/>
                <a:gd name="T3" fmla="*/ 63 h 63"/>
                <a:gd name="T4" fmla="*/ 0 w 62"/>
                <a:gd name="T5" fmla="*/ 0 h 63"/>
                <a:gd name="T6" fmla="*/ 62 w 62"/>
                <a:gd name="T7" fmla="*/ 0 h 63"/>
                <a:gd name="T8" fmla="*/ 62 w 62"/>
                <a:gd name="T9" fmla="*/ 63 h 63"/>
                <a:gd name="T10" fmla="*/ 10 w 62"/>
                <a:gd name="T11" fmla="*/ 52 h 63"/>
                <a:gd name="T12" fmla="*/ 49 w 62"/>
                <a:gd name="T13" fmla="*/ 52 h 63"/>
                <a:gd name="T14" fmla="*/ 49 w 62"/>
                <a:gd name="T15" fmla="*/ 13 h 63"/>
                <a:gd name="T16" fmla="*/ 10 w 62"/>
                <a:gd name="T17" fmla="*/ 13 h 63"/>
                <a:gd name="T18" fmla="*/ 10 w 62"/>
                <a:gd name="T19" fmla="*/ 5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3">
                  <a:moveTo>
                    <a:pt x="62" y="63"/>
                  </a:moveTo>
                  <a:lnTo>
                    <a:pt x="0" y="63"/>
                  </a:lnTo>
                  <a:lnTo>
                    <a:pt x="0" y="0"/>
                  </a:lnTo>
                  <a:lnTo>
                    <a:pt x="62" y="0"/>
                  </a:lnTo>
                  <a:lnTo>
                    <a:pt x="62" y="63"/>
                  </a:lnTo>
                  <a:close/>
                  <a:moveTo>
                    <a:pt x="10" y="52"/>
                  </a:moveTo>
                  <a:lnTo>
                    <a:pt x="49" y="52"/>
                  </a:lnTo>
                  <a:lnTo>
                    <a:pt x="49" y="13"/>
                  </a:lnTo>
                  <a:lnTo>
                    <a:pt x="10" y="13"/>
                  </a:lnTo>
                  <a:lnTo>
                    <a:pt x="10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365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B7275248-793E-46D7-A706-18BC80DAE4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63" cy="63"/>
            </a:xfrm>
            <a:custGeom>
              <a:avLst/>
              <a:gdLst>
                <a:gd name="T0" fmla="*/ 63 w 63"/>
                <a:gd name="T1" fmla="*/ 63 h 63"/>
                <a:gd name="T2" fmla="*/ 0 w 63"/>
                <a:gd name="T3" fmla="*/ 63 h 63"/>
                <a:gd name="T4" fmla="*/ 0 w 63"/>
                <a:gd name="T5" fmla="*/ 0 h 63"/>
                <a:gd name="T6" fmla="*/ 63 w 63"/>
                <a:gd name="T7" fmla="*/ 0 h 63"/>
                <a:gd name="T8" fmla="*/ 63 w 63"/>
                <a:gd name="T9" fmla="*/ 63 h 63"/>
                <a:gd name="T10" fmla="*/ 13 w 63"/>
                <a:gd name="T11" fmla="*/ 52 h 63"/>
                <a:gd name="T12" fmla="*/ 50 w 63"/>
                <a:gd name="T13" fmla="*/ 52 h 63"/>
                <a:gd name="T14" fmla="*/ 50 w 63"/>
                <a:gd name="T15" fmla="*/ 13 h 63"/>
                <a:gd name="T16" fmla="*/ 13 w 63"/>
                <a:gd name="T17" fmla="*/ 13 h 63"/>
                <a:gd name="T18" fmla="*/ 13 w 63"/>
                <a:gd name="T19" fmla="*/ 5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63">
                  <a:moveTo>
                    <a:pt x="63" y="63"/>
                  </a:moveTo>
                  <a:lnTo>
                    <a:pt x="0" y="63"/>
                  </a:lnTo>
                  <a:lnTo>
                    <a:pt x="0" y="0"/>
                  </a:lnTo>
                  <a:lnTo>
                    <a:pt x="63" y="0"/>
                  </a:lnTo>
                  <a:lnTo>
                    <a:pt x="63" y="63"/>
                  </a:lnTo>
                  <a:close/>
                  <a:moveTo>
                    <a:pt x="13" y="52"/>
                  </a:moveTo>
                  <a:lnTo>
                    <a:pt x="50" y="52"/>
                  </a:lnTo>
                  <a:lnTo>
                    <a:pt x="50" y="13"/>
                  </a:lnTo>
                  <a:lnTo>
                    <a:pt x="13" y="13"/>
                  </a:lnTo>
                  <a:lnTo>
                    <a:pt x="13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365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32" name="Rectangle 39">
            <a:extLst>
              <a:ext uri="{FF2B5EF4-FFF2-40B4-BE49-F238E27FC236}">
                <a16:creationId xmlns:a16="http://schemas.microsoft.com/office/drawing/2014/main" id="{76B25520-B5BE-4EDA-9032-7E1E782B6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17062" y="4035669"/>
            <a:ext cx="5203987" cy="679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  <a:buFont typeface="Arial" charset="0"/>
              <a:buNone/>
            </a:pPr>
            <a:r>
              <a:rPr lang="zh-CN" altLang="en-US" sz="1839" b="1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WHAT MAKES US DIFFERENT</a:t>
            </a:r>
            <a:r>
              <a:rPr lang="en-US" altLang="zh-CN" sz="1839" b="1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zh-CN" altLang="en-US" sz="1839" b="1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？</a:t>
            </a:r>
            <a:endParaRPr lang="zh-CN" altLang="zh-CN" sz="1839" b="1" dirty="0">
              <a:solidFill>
                <a:schemeClr val="tx1">
                  <a:lumMod val="95000"/>
                  <a:lumOff val="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>
              <a:lnSpc>
                <a:spcPct val="120000"/>
              </a:lnSpc>
              <a:buFont typeface="Arial" charset="0"/>
              <a:buNone/>
            </a:pPr>
            <a:endParaRPr lang="zh-CN" altLang="zh-CN" sz="1839" b="1" dirty="0">
              <a:solidFill>
                <a:schemeClr val="tx1">
                  <a:lumMod val="95000"/>
                  <a:lumOff val="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3" name="Rectangle 46">
            <a:extLst>
              <a:ext uri="{FF2B5EF4-FFF2-40B4-BE49-F238E27FC236}">
                <a16:creationId xmlns:a16="http://schemas.microsoft.com/office/drawing/2014/main" id="{CA3E0992-B06F-4C43-A7B0-9429521932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3654" y="3589990"/>
            <a:ext cx="909223" cy="254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1051" b="1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Management </a:t>
            </a:r>
          </a:p>
        </p:txBody>
      </p:sp>
      <p:sp>
        <p:nvSpPr>
          <p:cNvPr id="34" name="Rectangle 47">
            <a:extLst>
              <a:ext uri="{FF2B5EF4-FFF2-40B4-BE49-F238E27FC236}">
                <a16:creationId xmlns:a16="http://schemas.microsoft.com/office/drawing/2014/main" id="{9E5C0BC2-94C5-4771-9BCF-97D05E722E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6431" y="3589990"/>
            <a:ext cx="649537" cy="254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1051" b="1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Message</a:t>
            </a:r>
          </a:p>
        </p:txBody>
      </p:sp>
      <p:sp>
        <p:nvSpPr>
          <p:cNvPr id="35" name="Rectangle 48">
            <a:extLst>
              <a:ext uri="{FF2B5EF4-FFF2-40B4-BE49-F238E27FC236}">
                <a16:creationId xmlns:a16="http://schemas.microsoft.com/office/drawing/2014/main" id="{24C12975-1C9E-48E0-A0BB-5E83FDCEE0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35525" y="3589990"/>
            <a:ext cx="660757" cy="254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1051" b="1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Creative </a:t>
            </a:r>
          </a:p>
        </p:txBody>
      </p:sp>
      <p:sp>
        <p:nvSpPr>
          <p:cNvPr id="36" name="Rectangle 49">
            <a:extLst>
              <a:ext uri="{FF2B5EF4-FFF2-40B4-BE49-F238E27FC236}">
                <a16:creationId xmlns:a16="http://schemas.microsoft.com/office/drawing/2014/main" id="{C39E54C0-2A10-42CE-91AF-BB74BB766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69633" y="3589990"/>
            <a:ext cx="704039" cy="254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1051" b="1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Marketing</a:t>
            </a:r>
          </a:p>
        </p:txBody>
      </p:sp>
      <p:sp>
        <p:nvSpPr>
          <p:cNvPr id="37" name="Rectangle 50">
            <a:extLst>
              <a:ext uri="{FF2B5EF4-FFF2-40B4-BE49-F238E27FC236}">
                <a16:creationId xmlns:a16="http://schemas.microsoft.com/office/drawing/2014/main" id="{87D93F87-113B-459E-996C-A54B7C260F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5012" y="3934969"/>
            <a:ext cx="1146468" cy="335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CN" altLang="en-US" sz="1577" b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01</a:t>
            </a:r>
            <a:r>
              <a:rPr lang="zh-CN" altLang="en-US" sz="1051" b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 </a:t>
            </a:r>
            <a:r>
              <a:rPr lang="en-US" altLang="zh-CN" sz="105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Management </a:t>
            </a:r>
            <a:endParaRPr lang="zh-CN" altLang="en-US" sz="1051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8" name="Rectangle 51">
            <a:extLst>
              <a:ext uri="{FF2B5EF4-FFF2-40B4-BE49-F238E27FC236}">
                <a16:creationId xmlns:a16="http://schemas.microsoft.com/office/drawing/2014/main" id="{2B6D571F-62B0-45CA-BAFC-0ABF5A40E7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5013" y="4368943"/>
            <a:ext cx="949299" cy="335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CN" altLang="en-US" sz="1577" b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02</a:t>
            </a:r>
            <a:r>
              <a:rPr lang="zh-CN" altLang="en-US" sz="1051" b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 </a:t>
            </a:r>
            <a:r>
              <a:rPr lang="en-US" altLang="zh-CN" sz="105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Message </a:t>
            </a:r>
          </a:p>
        </p:txBody>
      </p:sp>
      <p:sp>
        <p:nvSpPr>
          <p:cNvPr id="39" name="Rectangle 52">
            <a:extLst>
              <a:ext uri="{FF2B5EF4-FFF2-40B4-BE49-F238E27FC236}">
                <a16:creationId xmlns:a16="http://schemas.microsoft.com/office/drawing/2014/main" id="{8357B47C-82C8-42DD-8D64-77AC862D84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5011" y="4852990"/>
            <a:ext cx="933269" cy="335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CN" altLang="en-US" sz="1577" b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03</a:t>
            </a:r>
            <a:r>
              <a:rPr lang="zh-CN" altLang="en-US" sz="1051" b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 </a:t>
            </a:r>
            <a:r>
              <a:rPr lang="en-US" altLang="zh-CN" sz="105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Creative </a:t>
            </a:r>
          </a:p>
        </p:txBody>
      </p:sp>
      <p:sp>
        <p:nvSpPr>
          <p:cNvPr id="40" name="Rectangle 53">
            <a:extLst>
              <a:ext uri="{FF2B5EF4-FFF2-40B4-BE49-F238E27FC236}">
                <a16:creationId xmlns:a16="http://schemas.microsoft.com/office/drawing/2014/main" id="{18A80B45-E307-4A10-862C-4F06DE9226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5013" y="5362074"/>
            <a:ext cx="976549" cy="335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en-US" altLang="zh-CN" sz="1577" b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04</a:t>
            </a:r>
            <a:r>
              <a:rPr lang="en-US" altLang="zh-CN" sz="1051" b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 </a:t>
            </a:r>
            <a:r>
              <a:rPr lang="en-US" altLang="zh-CN" sz="105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Marketing</a:t>
            </a:r>
          </a:p>
        </p:txBody>
      </p:sp>
      <p:sp>
        <p:nvSpPr>
          <p:cNvPr id="41" name="Rectangle 60">
            <a:extLst>
              <a:ext uri="{FF2B5EF4-FFF2-40B4-BE49-F238E27FC236}">
                <a16:creationId xmlns:a16="http://schemas.microsoft.com/office/drawing/2014/main" id="{F86BBA0E-3670-4FBB-A81A-982DC24622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8114" y="4086555"/>
            <a:ext cx="277406" cy="9096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zh-CN" altLang="en-US" sz="2365">
              <a:solidFill>
                <a:schemeClr val="bg1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A0BFEE-99C3-406E-92E6-34DA4A955E0F}"/>
              </a:ext>
            </a:extLst>
          </p:cNvPr>
          <p:cNvSpPr txBox="1"/>
          <p:nvPr/>
        </p:nvSpPr>
        <p:spPr>
          <a:xfrm>
            <a:off x="6612542" y="4368943"/>
            <a:ext cx="3562641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</p:spTree>
    <p:extLst>
      <p:ext uri="{BB962C8B-B14F-4D97-AF65-F5344CB8AC3E}">
        <p14:creationId xmlns:p14="http://schemas.microsoft.com/office/powerpoint/2010/main" val="2768837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28035" y="5048998"/>
            <a:ext cx="9287276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lvl="0"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grpSp>
        <p:nvGrpSpPr>
          <p:cNvPr id="2" name="组合 4"/>
          <p:cNvGrpSpPr/>
          <p:nvPr/>
        </p:nvGrpSpPr>
        <p:grpSpPr>
          <a:xfrm>
            <a:off x="959361" y="1467714"/>
            <a:ext cx="3020096" cy="2825108"/>
            <a:chOff x="957770" y="1467710"/>
            <a:chExt cx="3021028" cy="2825105"/>
          </a:xfrm>
        </p:grpSpPr>
        <p:grpSp>
          <p:nvGrpSpPr>
            <p:cNvPr id="4" name="组合 5"/>
            <p:cNvGrpSpPr/>
            <p:nvPr/>
          </p:nvGrpSpPr>
          <p:grpSpPr>
            <a:xfrm>
              <a:off x="957770" y="1467710"/>
              <a:ext cx="3021028" cy="2825105"/>
              <a:chOff x="1570902" y="3815674"/>
              <a:chExt cx="2534920" cy="2370524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1570902" y="4544010"/>
                <a:ext cx="2534920" cy="1642188"/>
              </a:xfrm>
              <a:prstGeom prst="rect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2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11" name="圆角矩形 10"/>
              <p:cNvSpPr/>
              <p:nvPr/>
            </p:nvSpPr>
            <p:spPr>
              <a:xfrm>
                <a:off x="2305774" y="3815674"/>
                <a:ext cx="1065176" cy="1065175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2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endParaRPr>
              </a:p>
            </p:txBody>
          </p:sp>
        </p:grpSp>
        <p:sp>
          <p:nvSpPr>
            <p:cNvPr id="9" name="Freeform 394"/>
            <p:cNvSpPr>
              <a:spLocks noEditPoints="1"/>
            </p:cNvSpPr>
            <p:nvPr/>
          </p:nvSpPr>
          <p:spPr bwMode="auto">
            <a:xfrm>
              <a:off x="2217458" y="1884940"/>
              <a:ext cx="501651" cy="434975"/>
            </a:xfrm>
            <a:custGeom>
              <a:avLst/>
              <a:gdLst>
                <a:gd name="T0" fmla="*/ 39 w 183"/>
                <a:gd name="T1" fmla="*/ 1 h 159"/>
                <a:gd name="T2" fmla="*/ 57 w 183"/>
                <a:gd name="T3" fmla="*/ 16 h 159"/>
                <a:gd name="T4" fmla="*/ 22 w 183"/>
                <a:gd name="T5" fmla="*/ 16 h 159"/>
                <a:gd name="T6" fmla="*/ 39 w 183"/>
                <a:gd name="T7" fmla="*/ 1 h 159"/>
                <a:gd name="T8" fmla="*/ 106 w 183"/>
                <a:gd name="T9" fmla="*/ 32 h 159"/>
                <a:gd name="T10" fmla="*/ 147 w 183"/>
                <a:gd name="T11" fmla="*/ 49 h 159"/>
                <a:gd name="T12" fmla="*/ 163 w 183"/>
                <a:gd name="T13" fmla="*/ 90 h 159"/>
                <a:gd name="T14" fmla="*/ 147 w 183"/>
                <a:gd name="T15" fmla="*/ 130 h 159"/>
                <a:gd name="T16" fmla="*/ 106 w 183"/>
                <a:gd name="T17" fmla="*/ 147 h 159"/>
                <a:gd name="T18" fmla="*/ 66 w 183"/>
                <a:gd name="T19" fmla="*/ 130 h 159"/>
                <a:gd name="T20" fmla="*/ 49 w 183"/>
                <a:gd name="T21" fmla="*/ 90 h 159"/>
                <a:gd name="T22" fmla="*/ 66 w 183"/>
                <a:gd name="T23" fmla="*/ 49 h 159"/>
                <a:gd name="T24" fmla="*/ 106 w 183"/>
                <a:gd name="T25" fmla="*/ 32 h 159"/>
                <a:gd name="T26" fmla="*/ 99 w 183"/>
                <a:gd name="T27" fmla="*/ 62 h 159"/>
                <a:gd name="T28" fmla="*/ 76 w 183"/>
                <a:gd name="T29" fmla="*/ 71 h 159"/>
                <a:gd name="T30" fmla="*/ 79 w 183"/>
                <a:gd name="T31" fmla="*/ 96 h 159"/>
                <a:gd name="T32" fmla="*/ 95 w 183"/>
                <a:gd name="T33" fmla="*/ 82 h 159"/>
                <a:gd name="T34" fmla="*/ 99 w 183"/>
                <a:gd name="T35" fmla="*/ 62 h 159"/>
                <a:gd name="T36" fmla="*/ 134 w 183"/>
                <a:gd name="T37" fmla="*/ 62 h 159"/>
                <a:gd name="T38" fmla="*/ 106 w 183"/>
                <a:gd name="T39" fmla="*/ 50 h 159"/>
                <a:gd name="T40" fmla="*/ 79 w 183"/>
                <a:gd name="T41" fmla="*/ 62 h 159"/>
                <a:gd name="T42" fmla="*/ 67 w 183"/>
                <a:gd name="T43" fmla="*/ 90 h 159"/>
                <a:gd name="T44" fmla="*/ 79 w 183"/>
                <a:gd name="T45" fmla="*/ 117 h 159"/>
                <a:gd name="T46" fmla="*/ 106 w 183"/>
                <a:gd name="T47" fmla="*/ 129 h 159"/>
                <a:gd name="T48" fmla="*/ 134 w 183"/>
                <a:gd name="T49" fmla="*/ 117 h 159"/>
                <a:gd name="T50" fmla="*/ 145 w 183"/>
                <a:gd name="T51" fmla="*/ 90 h 159"/>
                <a:gd name="T52" fmla="*/ 134 w 183"/>
                <a:gd name="T53" fmla="*/ 62 h 159"/>
                <a:gd name="T54" fmla="*/ 77 w 183"/>
                <a:gd name="T55" fmla="*/ 0 h 159"/>
                <a:gd name="T56" fmla="*/ 64 w 183"/>
                <a:gd name="T57" fmla="*/ 24 h 159"/>
                <a:gd name="T58" fmla="*/ 21 w 183"/>
                <a:gd name="T59" fmla="*/ 24 h 159"/>
                <a:gd name="T60" fmla="*/ 0 w 183"/>
                <a:gd name="T61" fmla="*/ 45 h 159"/>
                <a:gd name="T62" fmla="*/ 0 w 183"/>
                <a:gd name="T63" fmla="*/ 137 h 159"/>
                <a:gd name="T64" fmla="*/ 21 w 183"/>
                <a:gd name="T65" fmla="*/ 159 h 159"/>
                <a:gd name="T66" fmla="*/ 161 w 183"/>
                <a:gd name="T67" fmla="*/ 159 h 159"/>
                <a:gd name="T68" fmla="*/ 183 w 183"/>
                <a:gd name="T69" fmla="*/ 137 h 159"/>
                <a:gd name="T70" fmla="*/ 183 w 183"/>
                <a:gd name="T71" fmla="*/ 45 h 159"/>
                <a:gd name="T72" fmla="*/ 161 w 183"/>
                <a:gd name="T73" fmla="*/ 24 h 159"/>
                <a:gd name="T74" fmla="*/ 154 w 183"/>
                <a:gd name="T75" fmla="*/ 24 h 159"/>
                <a:gd name="T76" fmla="*/ 140 w 183"/>
                <a:gd name="T77" fmla="*/ 0 h 159"/>
                <a:gd name="T78" fmla="*/ 77 w 183"/>
                <a:gd name="T79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3" h="159">
                  <a:moveTo>
                    <a:pt x="39" y="1"/>
                  </a:moveTo>
                  <a:cubicBezTo>
                    <a:pt x="48" y="1"/>
                    <a:pt x="55" y="8"/>
                    <a:pt x="57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3" y="8"/>
                    <a:pt x="30" y="1"/>
                    <a:pt x="39" y="1"/>
                  </a:cubicBezTo>
                  <a:close/>
                  <a:moveTo>
                    <a:pt x="106" y="32"/>
                  </a:moveTo>
                  <a:cubicBezTo>
                    <a:pt x="122" y="32"/>
                    <a:pt x="136" y="39"/>
                    <a:pt x="147" y="49"/>
                  </a:cubicBezTo>
                  <a:cubicBezTo>
                    <a:pt x="157" y="59"/>
                    <a:pt x="163" y="74"/>
                    <a:pt x="163" y="90"/>
                  </a:cubicBezTo>
                  <a:cubicBezTo>
                    <a:pt x="163" y="105"/>
                    <a:pt x="157" y="120"/>
                    <a:pt x="147" y="130"/>
                  </a:cubicBezTo>
                  <a:cubicBezTo>
                    <a:pt x="136" y="140"/>
                    <a:pt x="122" y="147"/>
                    <a:pt x="106" y="147"/>
                  </a:cubicBezTo>
                  <a:cubicBezTo>
                    <a:pt x="90" y="147"/>
                    <a:pt x="76" y="140"/>
                    <a:pt x="66" y="130"/>
                  </a:cubicBezTo>
                  <a:cubicBezTo>
                    <a:pt x="55" y="120"/>
                    <a:pt x="49" y="105"/>
                    <a:pt x="49" y="90"/>
                  </a:cubicBezTo>
                  <a:cubicBezTo>
                    <a:pt x="49" y="74"/>
                    <a:pt x="55" y="59"/>
                    <a:pt x="66" y="49"/>
                  </a:cubicBezTo>
                  <a:cubicBezTo>
                    <a:pt x="76" y="39"/>
                    <a:pt x="90" y="32"/>
                    <a:pt x="106" y="32"/>
                  </a:cubicBezTo>
                  <a:close/>
                  <a:moveTo>
                    <a:pt x="99" y="62"/>
                  </a:moveTo>
                  <a:cubicBezTo>
                    <a:pt x="92" y="57"/>
                    <a:pt x="81" y="62"/>
                    <a:pt x="76" y="71"/>
                  </a:cubicBezTo>
                  <a:cubicBezTo>
                    <a:pt x="70" y="81"/>
                    <a:pt x="72" y="92"/>
                    <a:pt x="79" y="96"/>
                  </a:cubicBezTo>
                  <a:cubicBezTo>
                    <a:pt x="86" y="100"/>
                    <a:pt x="90" y="92"/>
                    <a:pt x="95" y="82"/>
                  </a:cubicBezTo>
                  <a:cubicBezTo>
                    <a:pt x="101" y="73"/>
                    <a:pt x="106" y="66"/>
                    <a:pt x="99" y="62"/>
                  </a:cubicBezTo>
                  <a:close/>
                  <a:moveTo>
                    <a:pt x="134" y="62"/>
                  </a:moveTo>
                  <a:cubicBezTo>
                    <a:pt x="127" y="55"/>
                    <a:pt x="117" y="50"/>
                    <a:pt x="106" y="50"/>
                  </a:cubicBezTo>
                  <a:cubicBezTo>
                    <a:pt x="95" y="50"/>
                    <a:pt x="86" y="55"/>
                    <a:pt x="79" y="62"/>
                  </a:cubicBezTo>
                  <a:cubicBezTo>
                    <a:pt x="72" y="69"/>
                    <a:pt x="67" y="79"/>
                    <a:pt x="67" y="90"/>
                  </a:cubicBezTo>
                  <a:cubicBezTo>
                    <a:pt x="67" y="100"/>
                    <a:pt x="72" y="110"/>
                    <a:pt x="79" y="117"/>
                  </a:cubicBezTo>
                  <a:cubicBezTo>
                    <a:pt x="86" y="124"/>
                    <a:pt x="95" y="129"/>
                    <a:pt x="106" y="129"/>
                  </a:cubicBezTo>
                  <a:cubicBezTo>
                    <a:pt x="117" y="129"/>
                    <a:pt x="127" y="124"/>
                    <a:pt x="134" y="117"/>
                  </a:cubicBezTo>
                  <a:cubicBezTo>
                    <a:pt x="141" y="110"/>
                    <a:pt x="145" y="100"/>
                    <a:pt x="145" y="90"/>
                  </a:cubicBezTo>
                  <a:cubicBezTo>
                    <a:pt x="145" y="79"/>
                    <a:pt x="141" y="69"/>
                    <a:pt x="134" y="62"/>
                  </a:cubicBezTo>
                  <a:close/>
                  <a:moveTo>
                    <a:pt x="77" y="0"/>
                  </a:moveTo>
                  <a:cubicBezTo>
                    <a:pt x="64" y="24"/>
                    <a:pt x="64" y="24"/>
                    <a:pt x="64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9" y="24"/>
                    <a:pt x="0" y="34"/>
                    <a:pt x="0" y="45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9"/>
                    <a:pt x="9" y="159"/>
                    <a:pt x="21" y="159"/>
                  </a:cubicBezTo>
                  <a:cubicBezTo>
                    <a:pt x="161" y="159"/>
                    <a:pt x="161" y="159"/>
                    <a:pt x="161" y="159"/>
                  </a:cubicBezTo>
                  <a:cubicBezTo>
                    <a:pt x="173" y="159"/>
                    <a:pt x="183" y="149"/>
                    <a:pt x="183" y="137"/>
                  </a:cubicBezTo>
                  <a:cubicBezTo>
                    <a:pt x="183" y="45"/>
                    <a:pt x="183" y="45"/>
                    <a:pt x="183" y="45"/>
                  </a:cubicBezTo>
                  <a:cubicBezTo>
                    <a:pt x="183" y="34"/>
                    <a:pt x="173" y="24"/>
                    <a:pt x="161" y="24"/>
                  </a:cubicBezTo>
                  <a:cubicBezTo>
                    <a:pt x="154" y="24"/>
                    <a:pt x="154" y="24"/>
                    <a:pt x="154" y="24"/>
                  </a:cubicBezTo>
                  <a:cubicBezTo>
                    <a:pt x="140" y="0"/>
                    <a:pt x="140" y="0"/>
                    <a:pt x="140" y="0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80271" tIns="40136" rIns="80271" bIns="40136"/>
            <a:lstStyle/>
            <a:p>
              <a:pPr>
                <a:defRPr/>
              </a:pPr>
              <a:endParaRPr lang="zh-CN" altLang="en-US" sz="1581">
                <a:solidFill>
                  <a:schemeClr val="tx2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5" name="组合 11"/>
          <p:cNvGrpSpPr/>
          <p:nvPr/>
        </p:nvGrpSpPr>
        <p:grpSpPr>
          <a:xfrm>
            <a:off x="4557622" y="1467714"/>
            <a:ext cx="3020096" cy="2825105"/>
            <a:chOff x="4557142" y="1467711"/>
            <a:chExt cx="3021028" cy="2825105"/>
          </a:xfrm>
        </p:grpSpPr>
        <p:grpSp>
          <p:nvGrpSpPr>
            <p:cNvPr id="6" name="组合 12"/>
            <p:cNvGrpSpPr/>
            <p:nvPr/>
          </p:nvGrpSpPr>
          <p:grpSpPr>
            <a:xfrm>
              <a:off x="4557142" y="1467711"/>
              <a:ext cx="3021028" cy="2825105"/>
              <a:chOff x="1570902" y="3815673"/>
              <a:chExt cx="2534920" cy="2370523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1570902" y="4544008"/>
                <a:ext cx="2534920" cy="1642188"/>
              </a:xfrm>
              <a:prstGeom prst="rect">
                <a:avLst/>
              </a:prstGeom>
              <a:noFill/>
              <a:ln w="190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2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2305774" y="3815673"/>
                <a:ext cx="1065176" cy="1065176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>
                  <a:solidFill>
                    <a:schemeClr val="tx2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endParaRPr>
              </a:p>
            </p:txBody>
          </p:sp>
        </p:grp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5871599" y="1884941"/>
              <a:ext cx="392112" cy="466725"/>
            </a:xfrm>
            <a:custGeom>
              <a:avLst/>
              <a:gdLst>
                <a:gd name="T0" fmla="*/ 323 w 671"/>
                <a:gd name="T1" fmla="*/ 326 h 798"/>
                <a:gd name="T2" fmla="*/ 323 w 671"/>
                <a:gd name="T3" fmla="*/ 798 h 798"/>
                <a:gd name="T4" fmla="*/ 671 w 671"/>
                <a:gd name="T5" fmla="*/ 675 h 798"/>
                <a:gd name="T6" fmla="*/ 671 w 671"/>
                <a:gd name="T7" fmla="*/ 203 h 798"/>
                <a:gd name="T8" fmla="*/ 323 w 671"/>
                <a:gd name="T9" fmla="*/ 326 h 798"/>
                <a:gd name="T10" fmla="*/ 292 w 671"/>
                <a:gd name="T11" fmla="*/ 356 h 798"/>
                <a:gd name="T12" fmla="*/ 292 w 671"/>
                <a:gd name="T13" fmla="*/ 422 h 798"/>
                <a:gd name="T14" fmla="*/ 228 w 671"/>
                <a:gd name="T15" fmla="*/ 391 h 798"/>
                <a:gd name="T16" fmla="*/ 228 w 671"/>
                <a:gd name="T17" fmla="*/ 320 h 798"/>
                <a:gd name="T18" fmla="*/ 292 w 671"/>
                <a:gd name="T19" fmla="*/ 356 h 798"/>
                <a:gd name="T20" fmla="*/ 577 w 671"/>
                <a:gd name="T21" fmla="*/ 152 h 798"/>
                <a:gd name="T22" fmla="*/ 559 w 671"/>
                <a:gd name="T23" fmla="*/ 143 h 798"/>
                <a:gd name="T24" fmla="*/ 224 w 671"/>
                <a:gd name="T25" fmla="*/ 260 h 798"/>
                <a:gd name="T26" fmla="*/ 214 w 671"/>
                <a:gd name="T27" fmla="*/ 269 h 798"/>
                <a:gd name="T28" fmla="*/ 214 w 671"/>
                <a:gd name="T29" fmla="*/ 748 h 798"/>
                <a:gd name="T30" fmla="*/ 305 w 671"/>
                <a:gd name="T31" fmla="*/ 797 h 798"/>
                <a:gd name="T32" fmla="*/ 305 w 671"/>
                <a:gd name="T33" fmla="*/ 326 h 798"/>
                <a:gd name="T34" fmla="*/ 231 w 671"/>
                <a:gd name="T35" fmla="*/ 287 h 798"/>
                <a:gd name="T36" fmla="*/ 232 w 671"/>
                <a:gd name="T37" fmla="*/ 286 h 798"/>
                <a:gd name="T38" fmla="*/ 568 w 671"/>
                <a:gd name="T39" fmla="*/ 170 h 798"/>
                <a:gd name="T40" fmla="*/ 577 w 671"/>
                <a:gd name="T41" fmla="*/ 152 h 798"/>
                <a:gd name="T42" fmla="*/ 78 w 671"/>
                <a:gd name="T43" fmla="*/ 216 h 798"/>
                <a:gd name="T44" fmla="*/ 78 w 671"/>
                <a:gd name="T45" fmla="*/ 281 h 798"/>
                <a:gd name="T46" fmla="*/ 14 w 671"/>
                <a:gd name="T47" fmla="*/ 250 h 798"/>
                <a:gd name="T48" fmla="*/ 14 w 671"/>
                <a:gd name="T49" fmla="*/ 180 h 798"/>
                <a:gd name="T50" fmla="*/ 78 w 671"/>
                <a:gd name="T51" fmla="*/ 216 h 798"/>
                <a:gd name="T52" fmla="*/ 363 w 671"/>
                <a:gd name="T53" fmla="*/ 11 h 798"/>
                <a:gd name="T54" fmla="*/ 346 w 671"/>
                <a:gd name="T55" fmla="*/ 2 h 798"/>
                <a:gd name="T56" fmla="*/ 10 w 671"/>
                <a:gd name="T57" fmla="*/ 119 h 798"/>
                <a:gd name="T58" fmla="*/ 0 w 671"/>
                <a:gd name="T59" fmla="*/ 128 h 798"/>
                <a:gd name="T60" fmla="*/ 0 w 671"/>
                <a:gd name="T61" fmla="*/ 608 h 798"/>
                <a:gd name="T62" fmla="*/ 92 w 671"/>
                <a:gd name="T63" fmla="*/ 656 h 798"/>
                <a:gd name="T64" fmla="*/ 92 w 671"/>
                <a:gd name="T65" fmla="*/ 186 h 798"/>
                <a:gd name="T66" fmla="*/ 17 w 671"/>
                <a:gd name="T67" fmla="*/ 146 h 798"/>
                <a:gd name="T68" fmla="*/ 18 w 671"/>
                <a:gd name="T69" fmla="*/ 146 h 798"/>
                <a:gd name="T70" fmla="*/ 354 w 671"/>
                <a:gd name="T71" fmla="*/ 29 h 798"/>
                <a:gd name="T72" fmla="*/ 363 w 671"/>
                <a:gd name="T73" fmla="*/ 11 h 798"/>
                <a:gd name="T74" fmla="*/ 185 w 671"/>
                <a:gd name="T75" fmla="*/ 290 h 798"/>
                <a:gd name="T76" fmla="*/ 185 w 671"/>
                <a:gd name="T77" fmla="*/ 355 h 798"/>
                <a:gd name="T78" fmla="*/ 121 w 671"/>
                <a:gd name="T79" fmla="*/ 324 h 798"/>
                <a:gd name="T80" fmla="*/ 121 w 671"/>
                <a:gd name="T81" fmla="*/ 254 h 798"/>
                <a:gd name="T82" fmla="*/ 185 w 671"/>
                <a:gd name="T83" fmla="*/ 290 h 798"/>
                <a:gd name="T84" fmla="*/ 470 w 671"/>
                <a:gd name="T85" fmla="*/ 85 h 798"/>
                <a:gd name="T86" fmla="*/ 453 w 671"/>
                <a:gd name="T87" fmla="*/ 76 h 798"/>
                <a:gd name="T88" fmla="*/ 117 w 671"/>
                <a:gd name="T89" fmla="*/ 193 h 798"/>
                <a:gd name="T90" fmla="*/ 107 w 671"/>
                <a:gd name="T91" fmla="*/ 202 h 798"/>
                <a:gd name="T92" fmla="*/ 107 w 671"/>
                <a:gd name="T93" fmla="*/ 682 h 798"/>
                <a:gd name="T94" fmla="*/ 199 w 671"/>
                <a:gd name="T95" fmla="*/ 730 h 798"/>
                <a:gd name="T96" fmla="*/ 199 w 671"/>
                <a:gd name="T97" fmla="*/ 260 h 798"/>
                <a:gd name="T98" fmla="*/ 124 w 671"/>
                <a:gd name="T99" fmla="*/ 220 h 798"/>
                <a:gd name="T100" fmla="*/ 125 w 671"/>
                <a:gd name="T101" fmla="*/ 219 h 798"/>
                <a:gd name="T102" fmla="*/ 461 w 671"/>
                <a:gd name="T103" fmla="*/ 103 h 798"/>
                <a:gd name="T104" fmla="*/ 470 w 671"/>
                <a:gd name="T105" fmla="*/ 85 h 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71" h="798">
                  <a:moveTo>
                    <a:pt x="323" y="326"/>
                  </a:moveTo>
                  <a:lnTo>
                    <a:pt x="323" y="798"/>
                  </a:lnTo>
                  <a:lnTo>
                    <a:pt x="671" y="675"/>
                  </a:lnTo>
                  <a:lnTo>
                    <a:pt x="671" y="203"/>
                  </a:lnTo>
                  <a:lnTo>
                    <a:pt x="323" y="326"/>
                  </a:lnTo>
                  <a:close/>
                  <a:moveTo>
                    <a:pt x="292" y="356"/>
                  </a:moveTo>
                  <a:lnTo>
                    <a:pt x="292" y="422"/>
                  </a:lnTo>
                  <a:cubicBezTo>
                    <a:pt x="260" y="416"/>
                    <a:pt x="228" y="391"/>
                    <a:pt x="228" y="391"/>
                  </a:cubicBezTo>
                  <a:lnTo>
                    <a:pt x="228" y="320"/>
                  </a:lnTo>
                  <a:cubicBezTo>
                    <a:pt x="267" y="352"/>
                    <a:pt x="292" y="356"/>
                    <a:pt x="292" y="356"/>
                  </a:cubicBezTo>
                  <a:close/>
                  <a:moveTo>
                    <a:pt x="577" y="152"/>
                  </a:moveTo>
                  <a:cubicBezTo>
                    <a:pt x="575" y="145"/>
                    <a:pt x="567" y="141"/>
                    <a:pt x="559" y="143"/>
                  </a:cubicBezTo>
                  <a:lnTo>
                    <a:pt x="224" y="260"/>
                  </a:lnTo>
                  <a:cubicBezTo>
                    <a:pt x="219" y="261"/>
                    <a:pt x="215" y="265"/>
                    <a:pt x="214" y="269"/>
                  </a:cubicBezTo>
                  <a:lnTo>
                    <a:pt x="214" y="748"/>
                  </a:lnTo>
                  <a:cubicBezTo>
                    <a:pt x="226" y="772"/>
                    <a:pt x="275" y="797"/>
                    <a:pt x="305" y="797"/>
                  </a:cubicBezTo>
                  <a:lnTo>
                    <a:pt x="305" y="326"/>
                  </a:lnTo>
                  <a:cubicBezTo>
                    <a:pt x="289" y="324"/>
                    <a:pt x="253" y="305"/>
                    <a:pt x="231" y="287"/>
                  </a:cubicBezTo>
                  <a:cubicBezTo>
                    <a:pt x="231" y="286"/>
                    <a:pt x="232" y="286"/>
                    <a:pt x="232" y="286"/>
                  </a:cubicBezTo>
                  <a:lnTo>
                    <a:pt x="568" y="170"/>
                  </a:lnTo>
                  <a:cubicBezTo>
                    <a:pt x="575" y="167"/>
                    <a:pt x="579" y="159"/>
                    <a:pt x="577" y="152"/>
                  </a:cubicBezTo>
                  <a:close/>
                  <a:moveTo>
                    <a:pt x="78" y="216"/>
                  </a:moveTo>
                  <a:lnTo>
                    <a:pt x="78" y="281"/>
                  </a:lnTo>
                  <a:cubicBezTo>
                    <a:pt x="46" y="275"/>
                    <a:pt x="14" y="250"/>
                    <a:pt x="14" y="250"/>
                  </a:cubicBezTo>
                  <a:lnTo>
                    <a:pt x="14" y="180"/>
                  </a:lnTo>
                  <a:cubicBezTo>
                    <a:pt x="53" y="212"/>
                    <a:pt x="78" y="216"/>
                    <a:pt x="78" y="216"/>
                  </a:cubicBezTo>
                  <a:close/>
                  <a:moveTo>
                    <a:pt x="363" y="11"/>
                  </a:moveTo>
                  <a:cubicBezTo>
                    <a:pt x="361" y="4"/>
                    <a:pt x="353" y="0"/>
                    <a:pt x="346" y="2"/>
                  </a:cubicBezTo>
                  <a:lnTo>
                    <a:pt x="10" y="119"/>
                  </a:lnTo>
                  <a:cubicBezTo>
                    <a:pt x="5" y="121"/>
                    <a:pt x="2" y="124"/>
                    <a:pt x="0" y="128"/>
                  </a:cubicBezTo>
                  <a:lnTo>
                    <a:pt x="0" y="608"/>
                  </a:lnTo>
                  <a:cubicBezTo>
                    <a:pt x="12" y="631"/>
                    <a:pt x="61" y="656"/>
                    <a:pt x="92" y="656"/>
                  </a:cubicBezTo>
                  <a:lnTo>
                    <a:pt x="92" y="186"/>
                  </a:lnTo>
                  <a:cubicBezTo>
                    <a:pt x="76" y="183"/>
                    <a:pt x="40" y="164"/>
                    <a:pt x="17" y="146"/>
                  </a:cubicBezTo>
                  <a:cubicBezTo>
                    <a:pt x="18" y="146"/>
                    <a:pt x="18" y="146"/>
                    <a:pt x="18" y="146"/>
                  </a:cubicBezTo>
                  <a:lnTo>
                    <a:pt x="354" y="29"/>
                  </a:lnTo>
                  <a:cubicBezTo>
                    <a:pt x="362" y="26"/>
                    <a:pt x="366" y="19"/>
                    <a:pt x="363" y="11"/>
                  </a:cubicBezTo>
                  <a:close/>
                  <a:moveTo>
                    <a:pt x="185" y="290"/>
                  </a:moveTo>
                  <a:lnTo>
                    <a:pt x="185" y="355"/>
                  </a:lnTo>
                  <a:cubicBezTo>
                    <a:pt x="153" y="349"/>
                    <a:pt x="121" y="324"/>
                    <a:pt x="121" y="324"/>
                  </a:cubicBezTo>
                  <a:lnTo>
                    <a:pt x="121" y="254"/>
                  </a:lnTo>
                  <a:cubicBezTo>
                    <a:pt x="160" y="286"/>
                    <a:pt x="185" y="290"/>
                    <a:pt x="185" y="290"/>
                  </a:cubicBezTo>
                  <a:close/>
                  <a:moveTo>
                    <a:pt x="470" y="85"/>
                  </a:moveTo>
                  <a:cubicBezTo>
                    <a:pt x="468" y="78"/>
                    <a:pt x="460" y="74"/>
                    <a:pt x="453" y="76"/>
                  </a:cubicBezTo>
                  <a:lnTo>
                    <a:pt x="117" y="193"/>
                  </a:lnTo>
                  <a:cubicBezTo>
                    <a:pt x="112" y="195"/>
                    <a:pt x="108" y="198"/>
                    <a:pt x="107" y="202"/>
                  </a:cubicBezTo>
                  <a:lnTo>
                    <a:pt x="107" y="682"/>
                  </a:lnTo>
                  <a:cubicBezTo>
                    <a:pt x="119" y="705"/>
                    <a:pt x="168" y="730"/>
                    <a:pt x="199" y="730"/>
                  </a:cubicBezTo>
                  <a:lnTo>
                    <a:pt x="199" y="260"/>
                  </a:lnTo>
                  <a:cubicBezTo>
                    <a:pt x="183" y="257"/>
                    <a:pt x="146" y="238"/>
                    <a:pt x="124" y="220"/>
                  </a:cubicBezTo>
                  <a:cubicBezTo>
                    <a:pt x="125" y="220"/>
                    <a:pt x="125" y="220"/>
                    <a:pt x="125" y="219"/>
                  </a:cubicBezTo>
                  <a:lnTo>
                    <a:pt x="461" y="103"/>
                  </a:lnTo>
                  <a:cubicBezTo>
                    <a:pt x="469" y="100"/>
                    <a:pt x="473" y="93"/>
                    <a:pt x="470" y="8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 sz="1350">
                <a:solidFill>
                  <a:schemeClr val="tx2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12" name="组合 18"/>
          <p:cNvGrpSpPr/>
          <p:nvPr/>
        </p:nvGrpSpPr>
        <p:grpSpPr>
          <a:xfrm>
            <a:off x="8155882" y="1467713"/>
            <a:ext cx="3020096" cy="2825105"/>
            <a:chOff x="8156513" y="1467710"/>
            <a:chExt cx="3021028" cy="2825105"/>
          </a:xfrm>
        </p:grpSpPr>
        <p:sp>
          <p:nvSpPr>
            <p:cNvPr id="20" name="矩形 19"/>
            <p:cNvSpPr/>
            <p:nvPr/>
          </p:nvSpPr>
          <p:spPr>
            <a:xfrm>
              <a:off x="8156513" y="2335714"/>
              <a:ext cx="3021028" cy="1957101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9032308" y="1467710"/>
              <a:ext cx="1269439" cy="1269439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2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grpSp>
          <p:nvGrpSpPr>
            <p:cNvPr id="13" name="组合 19"/>
            <p:cNvGrpSpPr>
              <a:grpSpLocks noChangeAspect="1"/>
            </p:cNvGrpSpPr>
            <p:nvPr/>
          </p:nvGrpSpPr>
          <p:grpSpPr bwMode="auto">
            <a:xfrm>
              <a:off x="9398496" y="1847624"/>
              <a:ext cx="509607" cy="509607"/>
              <a:chOff x="1437735" y="704204"/>
              <a:chExt cx="492531" cy="493274"/>
            </a:xfrm>
            <a:solidFill>
              <a:schemeClr val="bg1"/>
            </a:solidFill>
          </p:grpSpPr>
          <p:sp>
            <p:nvSpPr>
              <p:cNvPr id="25" name="饼形 24"/>
              <p:cNvSpPr/>
              <p:nvPr/>
            </p:nvSpPr>
            <p:spPr>
              <a:xfrm flipH="1">
                <a:off x="1483162" y="752095"/>
                <a:ext cx="447104" cy="445383"/>
              </a:xfrm>
              <a:prstGeom prst="pi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106">
                  <a:solidFill>
                    <a:schemeClr val="tx2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26" name="椭圆 34"/>
              <p:cNvSpPr>
                <a:spLocks noChangeAspect="1"/>
              </p:cNvSpPr>
              <p:nvPr/>
            </p:nvSpPr>
            <p:spPr>
              <a:xfrm>
                <a:off x="1437735" y="704204"/>
                <a:ext cx="222355" cy="222692"/>
              </a:xfrm>
              <a:custGeom>
                <a:avLst/>
                <a:gdLst/>
                <a:ahLst/>
                <a:cxnLst/>
                <a:rect l="l" t="t" r="r" b="b"/>
                <a:pathLst>
                  <a:path w="223200" h="223200">
                    <a:moveTo>
                      <a:pt x="223200" y="0"/>
                    </a:moveTo>
                    <a:lnTo>
                      <a:pt x="223200" y="223200"/>
                    </a:lnTo>
                    <a:lnTo>
                      <a:pt x="0" y="223200"/>
                    </a:lnTo>
                    <a:cubicBezTo>
                      <a:pt x="0" y="99930"/>
                      <a:pt x="99930" y="0"/>
                      <a:pt x="2232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106">
                  <a:solidFill>
                    <a:schemeClr val="tx2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endParaRPr>
              </a:p>
            </p:txBody>
          </p:sp>
        </p:grpSp>
      </p:grpSp>
      <p:sp>
        <p:nvSpPr>
          <p:cNvPr id="27" name="išľíďè">
            <a:extLst>
              <a:ext uri="{FF2B5EF4-FFF2-40B4-BE49-F238E27FC236}">
                <a16:creationId xmlns:a16="http://schemas.microsoft.com/office/drawing/2014/main" id="{B4942E3E-E3BA-4A9F-8888-8C1F3EC176B5}"/>
              </a:ext>
            </a:extLst>
          </p:cNvPr>
          <p:cNvSpPr/>
          <p:nvPr/>
        </p:nvSpPr>
        <p:spPr bwMode="auto">
          <a:xfrm>
            <a:off x="1219945" y="3430647"/>
            <a:ext cx="2589436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8" name="iSlíďè">
            <a:extLst>
              <a:ext uri="{FF2B5EF4-FFF2-40B4-BE49-F238E27FC236}">
                <a16:creationId xmlns:a16="http://schemas.microsoft.com/office/drawing/2014/main" id="{1DAA173D-B777-418B-B651-E203607E9A0E}"/>
              </a:ext>
            </a:extLst>
          </p:cNvPr>
          <p:cNvSpPr txBox="1"/>
          <p:nvPr/>
        </p:nvSpPr>
        <p:spPr bwMode="auto">
          <a:xfrm>
            <a:off x="1706352" y="3047177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标题文本预设</a:t>
            </a:r>
          </a:p>
        </p:txBody>
      </p:sp>
      <p:sp>
        <p:nvSpPr>
          <p:cNvPr id="29" name="išľíďè">
            <a:extLst>
              <a:ext uri="{FF2B5EF4-FFF2-40B4-BE49-F238E27FC236}">
                <a16:creationId xmlns:a16="http://schemas.microsoft.com/office/drawing/2014/main" id="{FB3E39D5-0941-4B8C-BB05-726D1F08EC64}"/>
              </a:ext>
            </a:extLst>
          </p:cNvPr>
          <p:cNvSpPr/>
          <p:nvPr/>
        </p:nvSpPr>
        <p:spPr bwMode="auto">
          <a:xfrm>
            <a:off x="4793201" y="3430647"/>
            <a:ext cx="2589436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0" name="iSlíďè">
            <a:extLst>
              <a:ext uri="{FF2B5EF4-FFF2-40B4-BE49-F238E27FC236}">
                <a16:creationId xmlns:a16="http://schemas.microsoft.com/office/drawing/2014/main" id="{ACB04962-9BC3-4394-828D-DA720A9860C8}"/>
              </a:ext>
            </a:extLst>
          </p:cNvPr>
          <p:cNvSpPr txBox="1"/>
          <p:nvPr/>
        </p:nvSpPr>
        <p:spPr bwMode="auto">
          <a:xfrm>
            <a:off x="5279608" y="3047177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标题文本预设</a:t>
            </a:r>
          </a:p>
        </p:txBody>
      </p:sp>
      <p:sp>
        <p:nvSpPr>
          <p:cNvPr id="31" name="išľíďè">
            <a:extLst>
              <a:ext uri="{FF2B5EF4-FFF2-40B4-BE49-F238E27FC236}">
                <a16:creationId xmlns:a16="http://schemas.microsoft.com/office/drawing/2014/main" id="{6A626A29-ADDE-4125-AD8A-7271F7EE2B63}"/>
              </a:ext>
            </a:extLst>
          </p:cNvPr>
          <p:cNvSpPr/>
          <p:nvPr/>
        </p:nvSpPr>
        <p:spPr bwMode="auto">
          <a:xfrm>
            <a:off x="8439630" y="3413613"/>
            <a:ext cx="2589436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2" name="iSlíďè">
            <a:extLst>
              <a:ext uri="{FF2B5EF4-FFF2-40B4-BE49-F238E27FC236}">
                <a16:creationId xmlns:a16="http://schemas.microsoft.com/office/drawing/2014/main" id="{36D40C0D-419D-45DC-BBAE-F5E33D78E6F0}"/>
              </a:ext>
            </a:extLst>
          </p:cNvPr>
          <p:cNvSpPr txBox="1"/>
          <p:nvPr/>
        </p:nvSpPr>
        <p:spPr bwMode="auto">
          <a:xfrm>
            <a:off x="8935178" y="3024800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95547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8B01024B-A2BA-4FF4-A4B7-E57C621871FD}"/>
              </a:ext>
            </a:extLst>
          </p:cNvPr>
          <p:cNvGrpSpPr/>
          <p:nvPr/>
        </p:nvGrpSpPr>
        <p:grpSpPr>
          <a:xfrm>
            <a:off x="6613232" y="2013711"/>
            <a:ext cx="3690987" cy="284007"/>
            <a:chOff x="7824508" y="1983436"/>
            <a:chExt cx="3715624" cy="285903"/>
          </a:xfrm>
        </p:grpSpPr>
        <p:sp>
          <p:nvSpPr>
            <p:cNvPr id="7" name="Rectangle 26">
              <a:extLst>
                <a:ext uri="{FF2B5EF4-FFF2-40B4-BE49-F238E27FC236}">
                  <a16:creationId xmlns:a16="http://schemas.microsoft.com/office/drawing/2014/main" id="{B62AEFF2-3594-4A54-B370-BB57A08D4D52}"/>
                </a:ext>
              </a:extLst>
            </p:cNvPr>
            <p:cNvSpPr/>
            <p:nvPr/>
          </p:nvSpPr>
          <p:spPr>
            <a:xfrm>
              <a:off x="7995876" y="1999770"/>
              <a:ext cx="3544256" cy="253238"/>
            </a:xfrm>
            <a:prstGeom prst="rect">
              <a:avLst/>
            </a:prstGeom>
            <a:solidFill>
              <a:schemeClr val="bg1">
                <a:lumMod val="6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8" name="Rectangle 27">
              <a:extLst>
                <a:ext uri="{FF2B5EF4-FFF2-40B4-BE49-F238E27FC236}">
                  <a16:creationId xmlns:a16="http://schemas.microsoft.com/office/drawing/2014/main" id="{FF9177B3-D30D-433A-AF8B-95A79C8B3318}"/>
                </a:ext>
              </a:extLst>
            </p:cNvPr>
            <p:cNvSpPr/>
            <p:nvPr/>
          </p:nvSpPr>
          <p:spPr>
            <a:xfrm>
              <a:off x="7824508" y="1999770"/>
              <a:ext cx="2601681" cy="253238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7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9" name="TextBox 29">
              <a:extLst>
                <a:ext uri="{FF2B5EF4-FFF2-40B4-BE49-F238E27FC236}">
                  <a16:creationId xmlns:a16="http://schemas.microsoft.com/office/drawing/2014/main" id="{4CCCF705-2941-46E4-B790-8EE0A7F12F3F}"/>
                </a:ext>
              </a:extLst>
            </p:cNvPr>
            <p:cNvSpPr txBox="1"/>
            <p:nvPr/>
          </p:nvSpPr>
          <p:spPr>
            <a:xfrm>
              <a:off x="7824508" y="1983436"/>
              <a:ext cx="508937" cy="285903"/>
            </a:xfrm>
            <a:prstGeom prst="rect">
              <a:avLst/>
            </a:prstGeom>
            <a:noFill/>
          </p:spPr>
          <p:txBody>
            <a:bodyPr wrap="none" lIns="70949" tIns="35474" rIns="70949" bIns="35474" rtlCol="0" anchor="ctr">
              <a:spAutoFit/>
            </a:bodyPr>
            <a:lstStyle/>
            <a:p>
              <a:r>
                <a:rPr lang="en-US" sz="1380" b="1" dirty="0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rPr>
                <a:t>59%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2A21CFD-3835-4E6F-B55F-616C8322F5AC}"/>
              </a:ext>
            </a:extLst>
          </p:cNvPr>
          <p:cNvGrpSpPr/>
          <p:nvPr/>
        </p:nvGrpSpPr>
        <p:grpSpPr>
          <a:xfrm>
            <a:off x="6613232" y="3024187"/>
            <a:ext cx="3690987" cy="284007"/>
            <a:chOff x="7824508" y="3000654"/>
            <a:chExt cx="3715624" cy="285903"/>
          </a:xfrm>
        </p:grpSpPr>
        <p:sp>
          <p:nvSpPr>
            <p:cNvPr id="11" name="Rectangle 33">
              <a:extLst>
                <a:ext uri="{FF2B5EF4-FFF2-40B4-BE49-F238E27FC236}">
                  <a16:creationId xmlns:a16="http://schemas.microsoft.com/office/drawing/2014/main" id="{CBEEC57F-64D8-40B4-B43A-CFB8EC77EA12}"/>
                </a:ext>
              </a:extLst>
            </p:cNvPr>
            <p:cNvSpPr/>
            <p:nvPr/>
          </p:nvSpPr>
          <p:spPr>
            <a:xfrm>
              <a:off x="7995876" y="3016988"/>
              <a:ext cx="3544256" cy="253238"/>
            </a:xfrm>
            <a:prstGeom prst="rect">
              <a:avLst/>
            </a:prstGeom>
            <a:solidFill>
              <a:schemeClr val="bg1">
                <a:lumMod val="6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2" name="Rectangle 34">
              <a:extLst>
                <a:ext uri="{FF2B5EF4-FFF2-40B4-BE49-F238E27FC236}">
                  <a16:creationId xmlns:a16="http://schemas.microsoft.com/office/drawing/2014/main" id="{0E7281F2-E383-4940-9E57-BDD52ADF7064}"/>
                </a:ext>
              </a:extLst>
            </p:cNvPr>
            <p:cNvSpPr/>
            <p:nvPr/>
          </p:nvSpPr>
          <p:spPr>
            <a:xfrm>
              <a:off x="7824508" y="3016988"/>
              <a:ext cx="2601681" cy="253238"/>
            </a:xfrm>
            <a:prstGeom prst="rect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3" name="TextBox 36">
              <a:extLst>
                <a:ext uri="{FF2B5EF4-FFF2-40B4-BE49-F238E27FC236}">
                  <a16:creationId xmlns:a16="http://schemas.microsoft.com/office/drawing/2014/main" id="{68C4931B-E01D-4BBA-BCFD-C01AFFC7E642}"/>
                </a:ext>
              </a:extLst>
            </p:cNvPr>
            <p:cNvSpPr txBox="1"/>
            <p:nvPr/>
          </p:nvSpPr>
          <p:spPr>
            <a:xfrm>
              <a:off x="7824508" y="3000654"/>
              <a:ext cx="508937" cy="285903"/>
            </a:xfrm>
            <a:prstGeom prst="rect">
              <a:avLst/>
            </a:prstGeom>
            <a:noFill/>
          </p:spPr>
          <p:txBody>
            <a:bodyPr wrap="none" lIns="70949" tIns="35474" rIns="70949" bIns="35474" rtlCol="0" anchor="ctr">
              <a:spAutoFit/>
            </a:bodyPr>
            <a:lstStyle/>
            <a:p>
              <a:r>
                <a:rPr lang="en-US" sz="1380" b="1" dirty="0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rPr>
                <a:t>59%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0C98ADA-B46B-401C-AE42-2A9F25E9676F}"/>
              </a:ext>
            </a:extLst>
          </p:cNvPr>
          <p:cNvGrpSpPr/>
          <p:nvPr/>
        </p:nvGrpSpPr>
        <p:grpSpPr>
          <a:xfrm>
            <a:off x="6613232" y="4034662"/>
            <a:ext cx="3690987" cy="284007"/>
            <a:chOff x="7824508" y="4017873"/>
            <a:chExt cx="3715624" cy="285903"/>
          </a:xfrm>
        </p:grpSpPr>
        <p:sp>
          <p:nvSpPr>
            <p:cNvPr id="15" name="Rectangle 40">
              <a:extLst>
                <a:ext uri="{FF2B5EF4-FFF2-40B4-BE49-F238E27FC236}">
                  <a16:creationId xmlns:a16="http://schemas.microsoft.com/office/drawing/2014/main" id="{24373021-73AC-47E4-A4DD-F8D030670EE4}"/>
                </a:ext>
              </a:extLst>
            </p:cNvPr>
            <p:cNvSpPr/>
            <p:nvPr/>
          </p:nvSpPr>
          <p:spPr>
            <a:xfrm>
              <a:off x="7995876" y="4034207"/>
              <a:ext cx="3544256" cy="253238"/>
            </a:xfrm>
            <a:prstGeom prst="rect">
              <a:avLst/>
            </a:prstGeom>
            <a:solidFill>
              <a:schemeClr val="bg1">
                <a:lumMod val="6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6" name="Rectangle 41">
              <a:extLst>
                <a:ext uri="{FF2B5EF4-FFF2-40B4-BE49-F238E27FC236}">
                  <a16:creationId xmlns:a16="http://schemas.microsoft.com/office/drawing/2014/main" id="{C11E50FF-D58E-4D2F-B553-D9395E4104A3}"/>
                </a:ext>
              </a:extLst>
            </p:cNvPr>
            <p:cNvSpPr/>
            <p:nvPr/>
          </p:nvSpPr>
          <p:spPr>
            <a:xfrm>
              <a:off x="7824508" y="4034207"/>
              <a:ext cx="2601681" cy="253238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7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7" name="TextBox 43">
              <a:extLst>
                <a:ext uri="{FF2B5EF4-FFF2-40B4-BE49-F238E27FC236}">
                  <a16:creationId xmlns:a16="http://schemas.microsoft.com/office/drawing/2014/main" id="{0681AA3C-4A73-4028-A784-EAD94E667EED}"/>
                </a:ext>
              </a:extLst>
            </p:cNvPr>
            <p:cNvSpPr txBox="1"/>
            <p:nvPr/>
          </p:nvSpPr>
          <p:spPr>
            <a:xfrm>
              <a:off x="7824508" y="4017873"/>
              <a:ext cx="508937" cy="285903"/>
            </a:xfrm>
            <a:prstGeom prst="rect">
              <a:avLst/>
            </a:prstGeom>
            <a:noFill/>
          </p:spPr>
          <p:txBody>
            <a:bodyPr wrap="none" lIns="70949" tIns="35474" rIns="70949" bIns="35474" rtlCol="0" anchor="ctr">
              <a:spAutoFit/>
            </a:bodyPr>
            <a:lstStyle/>
            <a:p>
              <a:r>
                <a:rPr lang="en-US" sz="1380" b="1" dirty="0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rPr>
                <a:t>59%</a:t>
              </a:r>
            </a:p>
          </p:txBody>
        </p:sp>
      </p:grpSp>
      <p:sp>
        <p:nvSpPr>
          <p:cNvPr id="18" name="TextBox 46">
            <a:extLst>
              <a:ext uri="{FF2B5EF4-FFF2-40B4-BE49-F238E27FC236}">
                <a16:creationId xmlns:a16="http://schemas.microsoft.com/office/drawing/2014/main" id="{077F58EE-D65E-457E-8BF7-059AFD36D0EB}"/>
              </a:ext>
            </a:extLst>
          </p:cNvPr>
          <p:cNvSpPr txBox="1"/>
          <p:nvPr/>
        </p:nvSpPr>
        <p:spPr>
          <a:xfrm>
            <a:off x="5770391" y="4804265"/>
            <a:ext cx="1097071" cy="617624"/>
          </a:xfrm>
          <a:prstGeom prst="rect">
            <a:avLst/>
          </a:prstGeom>
          <a:noFill/>
        </p:spPr>
        <p:txBody>
          <a:bodyPr wrap="none" lIns="70949" tIns="35474" rIns="70949" bIns="35474" rtlCol="0" anchor="t">
            <a:spAutoFit/>
          </a:bodyPr>
          <a:lstStyle/>
          <a:p>
            <a:r>
              <a:rPr lang="id-ID" sz="3548" b="1" dirty="0">
                <a:solidFill>
                  <a:srgbClr val="3B2D25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78%</a:t>
            </a:r>
            <a:endParaRPr lang="en-US" sz="3548" b="1" dirty="0">
              <a:solidFill>
                <a:srgbClr val="3B2D25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DC761DD-E40B-4A2E-9044-8E29926CFD3A}"/>
              </a:ext>
            </a:extLst>
          </p:cNvPr>
          <p:cNvGrpSpPr/>
          <p:nvPr/>
        </p:nvGrpSpPr>
        <p:grpSpPr>
          <a:xfrm>
            <a:off x="910326" y="1642423"/>
            <a:ext cx="3817621" cy="3406141"/>
            <a:chOff x="2083536" y="1609672"/>
            <a:chExt cx="3843104" cy="3428877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5C6565A8-3C95-4F59-901D-759C052904CA}"/>
                </a:ext>
              </a:extLst>
            </p:cNvPr>
            <p:cNvGrpSpPr/>
            <p:nvPr/>
          </p:nvGrpSpPr>
          <p:grpSpPr>
            <a:xfrm>
              <a:off x="3550585" y="1816845"/>
              <a:ext cx="909006" cy="908185"/>
              <a:chOff x="3550585" y="1816845"/>
              <a:chExt cx="909006" cy="908185"/>
            </a:xfrm>
          </p:grpSpPr>
          <p:sp>
            <p:nvSpPr>
              <p:cNvPr id="38" name="Freeform 5">
                <a:extLst>
                  <a:ext uri="{FF2B5EF4-FFF2-40B4-BE49-F238E27FC236}">
                    <a16:creationId xmlns:a16="http://schemas.microsoft.com/office/drawing/2014/main" id="{27EB9720-AF09-4A47-A8BC-559E7ABD5A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50585" y="1816845"/>
                <a:ext cx="909006" cy="908185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txBody>
              <a:bodyPr vert="horz" wrap="square" lIns="90105" tIns="45053" rIns="90105" bIns="4505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74" dirty="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39" name="Freeform 6">
                <a:extLst>
                  <a:ext uri="{FF2B5EF4-FFF2-40B4-BE49-F238E27FC236}">
                    <a16:creationId xmlns:a16="http://schemas.microsoft.com/office/drawing/2014/main" id="{F6F33C51-CE18-4228-9EE6-9074EC7F0E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78591" y="2044852"/>
                <a:ext cx="452994" cy="4521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0105" tIns="45053" rIns="90105" bIns="4505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74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CF3E3936-A093-457E-A2A3-66F8536E4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3536" y="3184005"/>
              <a:ext cx="1923582" cy="1854544"/>
            </a:xfrm>
            <a:custGeom>
              <a:avLst/>
              <a:gdLst>
                <a:gd name="T0" fmla="*/ 359 w 600"/>
                <a:gd name="T1" fmla="*/ 0 h 578"/>
                <a:gd name="T2" fmla="*/ 238 w 600"/>
                <a:gd name="T3" fmla="*/ 128 h 578"/>
                <a:gd name="T4" fmla="*/ 127 w 600"/>
                <a:gd name="T5" fmla="*/ 192 h 578"/>
                <a:gd name="T6" fmla="*/ 53 w 600"/>
                <a:gd name="T7" fmla="*/ 456 h 578"/>
                <a:gd name="T8" fmla="*/ 319 w 600"/>
                <a:gd name="T9" fmla="*/ 524 h 578"/>
                <a:gd name="T10" fmla="*/ 430 w 600"/>
                <a:gd name="T11" fmla="*/ 460 h 578"/>
                <a:gd name="T12" fmla="*/ 600 w 600"/>
                <a:gd name="T13" fmla="*/ 419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0" h="578">
                  <a:moveTo>
                    <a:pt x="359" y="0"/>
                  </a:moveTo>
                  <a:cubicBezTo>
                    <a:pt x="328" y="54"/>
                    <a:pt x="285" y="101"/>
                    <a:pt x="238" y="128"/>
                  </a:cubicBezTo>
                  <a:cubicBezTo>
                    <a:pt x="127" y="192"/>
                    <a:pt x="127" y="192"/>
                    <a:pt x="127" y="192"/>
                  </a:cubicBezTo>
                  <a:cubicBezTo>
                    <a:pt x="34" y="246"/>
                    <a:pt x="0" y="365"/>
                    <a:pt x="53" y="456"/>
                  </a:cubicBezTo>
                  <a:cubicBezTo>
                    <a:pt x="105" y="547"/>
                    <a:pt x="225" y="578"/>
                    <a:pt x="319" y="524"/>
                  </a:cubicBezTo>
                  <a:cubicBezTo>
                    <a:pt x="430" y="460"/>
                    <a:pt x="430" y="460"/>
                    <a:pt x="430" y="460"/>
                  </a:cubicBezTo>
                  <a:cubicBezTo>
                    <a:pt x="476" y="433"/>
                    <a:pt x="538" y="419"/>
                    <a:pt x="600" y="419"/>
                  </a:cubicBezTo>
                </a:path>
              </a:pathLst>
            </a:custGeom>
            <a:noFill/>
            <a:ln w="63500" cap="flat">
              <a:solidFill>
                <a:schemeClr val="accent1">
                  <a:lumMod val="100000"/>
                </a:schemeClr>
              </a:solidFill>
              <a:prstDash val="solid"/>
              <a:miter lim="800000"/>
              <a:headEnd type="triangle"/>
              <a:tailEnd/>
            </a:ln>
          </p:spPr>
          <p:txBody>
            <a:bodyPr vert="horz" wrap="square" lIns="90105" tIns="45053" rIns="90105" bIns="45053" numCol="1" anchor="t" anchorCtr="0" compatLnSpc="1">
              <a:prstTxWarp prst="textNoShape">
                <a:avLst/>
              </a:prstTxWarp>
            </a:bodyPr>
            <a:lstStyle/>
            <a:p>
              <a:endParaRPr 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13EF7CCA-D790-4D84-A04D-88D89BF915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7118" y="3184005"/>
              <a:ext cx="1919522" cy="1854544"/>
            </a:xfrm>
            <a:custGeom>
              <a:avLst/>
              <a:gdLst>
                <a:gd name="T0" fmla="*/ 0 w 599"/>
                <a:gd name="T1" fmla="*/ 419 h 578"/>
                <a:gd name="T2" fmla="*/ 170 w 599"/>
                <a:gd name="T3" fmla="*/ 460 h 578"/>
                <a:gd name="T4" fmla="*/ 281 w 599"/>
                <a:gd name="T5" fmla="*/ 524 h 578"/>
                <a:gd name="T6" fmla="*/ 546 w 599"/>
                <a:gd name="T7" fmla="*/ 456 h 578"/>
                <a:gd name="T8" fmla="*/ 472 w 599"/>
                <a:gd name="T9" fmla="*/ 192 h 578"/>
                <a:gd name="T10" fmla="*/ 361 w 599"/>
                <a:gd name="T11" fmla="*/ 128 h 578"/>
                <a:gd name="T12" fmla="*/ 240 w 599"/>
                <a:gd name="T13" fmla="*/ 0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9" h="578">
                  <a:moveTo>
                    <a:pt x="0" y="419"/>
                  </a:moveTo>
                  <a:cubicBezTo>
                    <a:pt x="61" y="419"/>
                    <a:pt x="123" y="433"/>
                    <a:pt x="170" y="460"/>
                  </a:cubicBezTo>
                  <a:cubicBezTo>
                    <a:pt x="281" y="524"/>
                    <a:pt x="281" y="524"/>
                    <a:pt x="281" y="524"/>
                  </a:cubicBezTo>
                  <a:cubicBezTo>
                    <a:pt x="374" y="578"/>
                    <a:pt x="494" y="547"/>
                    <a:pt x="546" y="456"/>
                  </a:cubicBezTo>
                  <a:cubicBezTo>
                    <a:pt x="599" y="365"/>
                    <a:pt x="566" y="246"/>
                    <a:pt x="472" y="192"/>
                  </a:cubicBezTo>
                  <a:cubicBezTo>
                    <a:pt x="361" y="128"/>
                    <a:pt x="361" y="128"/>
                    <a:pt x="361" y="128"/>
                  </a:cubicBezTo>
                  <a:cubicBezTo>
                    <a:pt x="314" y="101"/>
                    <a:pt x="271" y="54"/>
                    <a:pt x="240" y="0"/>
                  </a:cubicBezTo>
                </a:path>
              </a:pathLst>
            </a:custGeom>
            <a:noFill/>
            <a:ln w="63500" cap="flat">
              <a:solidFill>
                <a:schemeClr val="accent1">
                  <a:lumMod val="100000"/>
                </a:schemeClr>
              </a:solidFill>
              <a:prstDash val="solid"/>
              <a:miter lim="800000"/>
              <a:headEnd type="triangle"/>
              <a:tailEnd/>
            </a:ln>
          </p:spPr>
          <p:txBody>
            <a:bodyPr vert="horz" wrap="square" lIns="90105" tIns="45053" rIns="90105" bIns="45053" numCol="1" anchor="t" anchorCtr="0" compatLnSpc="1">
              <a:prstTxWarp prst="textNoShape">
                <a:avLst/>
              </a:prstTxWarp>
            </a:bodyPr>
            <a:lstStyle/>
            <a:p>
              <a:endParaRPr lang="en-US" sz="177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D5DF78FB-40D6-4B83-946A-34A553E2EF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4166" y="1609672"/>
              <a:ext cx="1541845" cy="1574333"/>
            </a:xfrm>
            <a:custGeom>
              <a:avLst/>
              <a:gdLst>
                <a:gd name="T0" fmla="*/ 481 w 481"/>
                <a:gd name="T1" fmla="*/ 491 h 491"/>
                <a:gd name="T2" fmla="*/ 432 w 481"/>
                <a:gd name="T3" fmla="*/ 325 h 491"/>
                <a:gd name="T4" fmla="*/ 432 w 481"/>
                <a:gd name="T5" fmla="*/ 196 h 491"/>
                <a:gd name="T6" fmla="*/ 241 w 481"/>
                <a:gd name="T7" fmla="*/ 0 h 491"/>
                <a:gd name="T8" fmla="*/ 49 w 481"/>
                <a:gd name="T9" fmla="*/ 196 h 491"/>
                <a:gd name="T10" fmla="*/ 49 w 481"/>
                <a:gd name="T11" fmla="*/ 325 h 491"/>
                <a:gd name="T12" fmla="*/ 0 w 481"/>
                <a:gd name="T13" fmla="*/ 491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1" h="491">
                  <a:moveTo>
                    <a:pt x="481" y="491"/>
                  </a:moveTo>
                  <a:cubicBezTo>
                    <a:pt x="451" y="438"/>
                    <a:pt x="432" y="378"/>
                    <a:pt x="432" y="325"/>
                  </a:cubicBezTo>
                  <a:cubicBezTo>
                    <a:pt x="432" y="196"/>
                    <a:pt x="432" y="196"/>
                    <a:pt x="432" y="196"/>
                  </a:cubicBezTo>
                  <a:cubicBezTo>
                    <a:pt x="432" y="88"/>
                    <a:pt x="346" y="0"/>
                    <a:pt x="241" y="0"/>
                  </a:cubicBezTo>
                  <a:cubicBezTo>
                    <a:pt x="135" y="0"/>
                    <a:pt x="49" y="88"/>
                    <a:pt x="49" y="196"/>
                  </a:cubicBezTo>
                  <a:cubicBezTo>
                    <a:pt x="49" y="325"/>
                    <a:pt x="49" y="325"/>
                    <a:pt x="49" y="325"/>
                  </a:cubicBezTo>
                  <a:cubicBezTo>
                    <a:pt x="49" y="378"/>
                    <a:pt x="30" y="438"/>
                    <a:pt x="0" y="491"/>
                  </a:cubicBezTo>
                </a:path>
              </a:pathLst>
            </a:custGeom>
            <a:noFill/>
            <a:ln w="63500" cap="flat">
              <a:solidFill>
                <a:schemeClr val="accent1">
                  <a:lumMod val="100000"/>
                </a:schemeClr>
              </a:solidFill>
              <a:prstDash val="solid"/>
              <a:miter lim="800000"/>
              <a:headEnd type="triangle"/>
              <a:tailEnd/>
            </a:ln>
          </p:spPr>
          <p:txBody>
            <a:bodyPr vert="horz" wrap="square" lIns="90105" tIns="45053" rIns="90105" bIns="45053" numCol="1" anchor="t" anchorCtr="0" compatLnSpc="1">
              <a:prstTxWarp prst="textNoShape">
                <a:avLst/>
              </a:prstTxWarp>
            </a:bodyPr>
            <a:lstStyle/>
            <a:p>
              <a:endParaRPr 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4B8CE770-B9C9-4029-853D-1A80A2C41C67}"/>
                </a:ext>
              </a:extLst>
            </p:cNvPr>
            <p:cNvGrpSpPr/>
            <p:nvPr/>
          </p:nvGrpSpPr>
          <p:grpSpPr>
            <a:xfrm>
              <a:off x="3281108" y="2913039"/>
              <a:ext cx="1447960" cy="1447325"/>
              <a:chOff x="3281108" y="2913039"/>
              <a:chExt cx="1447960" cy="1447325"/>
            </a:xfrm>
          </p:grpSpPr>
          <p:grpSp>
            <p:nvGrpSpPr>
              <p:cNvPr id="32" name="Group 4">
                <a:extLst>
                  <a:ext uri="{FF2B5EF4-FFF2-40B4-BE49-F238E27FC236}">
                    <a16:creationId xmlns:a16="http://schemas.microsoft.com/office/drawing/2014/main" id="{1EBBA32E-E4D5-4958-8677-CFDC986BA9F2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3281108" y="2913039"/>
                <a:ext cx="1447960" cy="1447325"/>
                <a:chOff x="3" y="-1"/>
                <a:chExt cx="2280" cy="2279"/>
              </a:xfrm>
              <a:solidFill>
                <a:schemeClr val="tx1">
                  <a:lumMod val="95000"/>
                  <a:lumOff val="5000"/>
                  <a:alpha val="50000"/>
                </a:schemeClr>
              </a:solidFill>
            </p:grpSpPr>
            <p:sp>
              <p:nvSpPr>
                <p:cNvPr id="34" name="Freeform 5">
                  <a:extLst>
                    <a:ext uri="{FF2B5EF4-FFF2-40B4-BE49-F238E27FC236}">
                      <a16:creationId xmlns:a16="http://schemas.microsoft.com/office/drawing/2014/main" id="{437FAC20-81CC-4F3D-98A5-12ABADC039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" y="-1"/>
                  <a:ext cx="1133" cy="1149"/>
                </a:xfrm>
                <a:custGeom>
                  <a:avLst/>
                  <a:gdLst>
                    <a:gd name="T0" fmla="*/ 444 w 478"/>
                    <a:gd name="T1" fmla="*/ 485 h 485"/>
                    <a:gd name="T2" fmla="*/ 452 w 478"/>
                    <a:gd name="T3" fmla="*/ 480 h 485"/>
                    <a:gd name="T4" fmla="*/ 468 w 478"/>
                    <a:gd name="T5" fmla="*/ 469 h 485"/>
                    <a:gd name="T6" fmla="*/ 478 w 478"/>
                    <a:gd name="T7" fmla="*/ 461 h 485"/>
                    <a:gd name="T8" fmla="*/ 337 w 478"/>
                    <a:gd name="T9" fmla="*/ 140 h 485"/>
                    <a:gd name="T10" fmla="*/ 2 w 478"/>
                    <a:gd name="T11" fmla="*/ 0 h 485"/>
                    <a:gd name="T12" fmla="*/ 9 w 478"/>
                    <a:gd name="T13" fmla="*/ 10 h 485"/>
                    <a:gd name="T14" fmla="*/ 20 w 478"/>
                    <a:gd name="T15" fmla="*/ 27 h 485"/>
                    <a:gd name="T16" fmla="*/ 25 w 478"/>
                    <a:gd name="T17" fmla="*/ 34 h 485"/>
                    <a:gd name="T18" fmla="*/ 20 w 478"/>
                    <a:gd name="T19" fmla="*/ 41 h 485"/>
                    <a:gd name="T20" fmla="*/ 8 w 478"/>
                    <a:gd name="T21" fmla="*/ 57 h 485"/>
                    <a:gd name="T22" fmla="*/ 0 w 478"/>
                    <a:gd name="T23" fmla="*/ 69 h 485"/>
                    <a:gd name="T24" fmla="*/ 295 w 478"/>
                    <a:gd name="T25" fmla="*/ 191 h 485"/>
                    <a:gd name="T26" fmla="*/ 416 w 478"/>
                    <a:gd name="T27" fmla="*/ 467 h 485"/>
                    <a:gd name="T28" fmla="*/ 421 w 478"/>
                    <a:gd name="T29" fmla="*/ 470 h 485"/>
                    <a:gd name="T30" fmla="*/ 437 w 478"/>
                    <a:gd name="T31" fmla="*/ 480 h 485"/>
                    <a:gd name="T32" fmla="*/ 444 w 478"/>
                    <a:gd name="T33" fmla="*/ 485 h 4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478" h="485">
                      <a:moveTo>
                        <a:pt x="444" y="485"/>
                      </a:moveTo>
                      <a:cubicBezTo>
                        <a:pt x="444" y="485"/>
                        <a:pt x="447" y="483"/>
                        <a:pt x="452" y="480"/>
                      </a:cubicBezTo>
                      <a:cubicBezTo>
                        <a:pt x="456" y="477"/>
                        <a:pt x="462" y="473"/>
                        <a:pt x="468" y="469"/>
                      </a:cubicBezTo>
                      <a:cubicBezTo>
                        <a:pt x="471" y="466"/>
                        <a:pt x="475" y="463"/>
                        <a:pt x="478" y="461"/>
                      </a:cubicBezTo>
                      <a:cubicBezTo>
                        <a:pt x="473" y="344"/>
                        <a:pt x="426" y="229"/>
                        <a:pt x="337" y="140"/>
                      </a:cubicBezTo>
                      <a:cubicBezTo>
                        <a:pt x="245" y="48"/>
                        <a:pt x="123" y="1"/>
                        <a:pt x="2" y="0"/>
                      </a:cubicBezTo>
                      <a:cubicBezTo>
                        <a:pt x="4" y="3"/>
                        <a:pt x="7" y="7"/>
                        <a:pt x="9" y="10"/>
                      </a:cubicBezTo>
                      <a:cubicBezTo>
                        <a:pt x="14" y="16"/>
                        <a:pt x="17" y="22"/>
                        <a:pt x="20" y="27"/>
                      </a:cubicBezTo>
                      <a:cubicBezTo>
                        <a:pt x="23" y="31"/>
                        <a:pt x="25" y="34"/>
                        <a:pt x="25" y="34"/>
                      </a:cubicBezTo>
                      <a:cubicBezTo>
                        <a:pt x="25" y="34"/>
                        <a:pt x="23" y="37"/>
                        <a:pt x="20" y="41"/>
                      </a:cubicBezTo>
                      <a:cubicBezTo>
                        <a:pt x="16" y="45"/>
                        <a:pt x="12" y="51"/>
                        <a:pt x="8" y="57"/>
                      </a:cubicBezTo>
                      <a:cubicBezTo>
                        <a:pt x="5" y="61"/>
                        <a:pt x="2" y="66"/>
                        <a:pt x="0" y="69"/>
                      </a:cubicBezTo>
                      <a:cubicBezTo>
                        <a:pt x="107" y="69"/>
                        <a:pt x="213" y="110"/>
                        <a:pt x="295" y="191"/>
                      </a:cubicBezTo>
                      <a:cubicBezTo>
                        <a:pt x="371" y="268"/>
                        <a:pt x="412" y="367"/>
                        <a:pt x="416" y="467"/>
                      </a:cubicBezTo>
                      <a:cubicBezTo>
                        <a:pt x="418" y="468"/>
                        <a:pt x="419" y="469"/>
                        <a:pt x="421" y="470"/>
                      </a:cubicBezTo>
                      <a:cubicBezTo>
                        <a:pt x="427" y="473"/>
                        <a:pt x="433" y="477"/>
                        <a:pt x="437" y="480"/>
                      </a:cubicBezTo>
                      <a:cubicBezTo>
                        <a:pt x="441" y="483"/>
                        <a:pt x="444" y="485"/>
                        <a:pt x="444" y="48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0105" tIns="45053" rIns="90105" bIns="4505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74"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35" name="Freeform 6">
                  <a:extLst>
                    <a:ext uri="{FF2B5EF4-FFF2-40B4-BE49-F238E27FC236}">
                      <a16:creationId xmlns:a16="http://schemas.microsoft.com/office/drawing/2014/main" id="{F4C9F8D1-1D13-49E4-8712-1BC862BD7D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" y="-1"/>
                  <a:ext cx="1150" cy="1132"/>
                </a:xfrm>
                <a:custGeom>
                  <a:avLst/>
                  <a:gdLst>
                    <a:gd name="T0" fmla="*/ 34 w 485"/>
                    <a:gd name="T1" fmla="*/ 453 h 478"/>
                    <a:gd name="T2" fmla="*/ 41 w 485"/>
                    <a:gd name="T3" fmla="*/ 458 h 478"/>
                    <a:gd name="T4" fmla="*/ 57 w 485"/>
                    <a:gd name="T5" fmla="*/ 470 h 478"/>
                    <a:gd name="T6" fmla="*/ 70 w 485"/>
                    <a:gd name="T7" fmla="*/ 478 h 478"/>
                    <a:gd name="T8" fmla="*/ 191 w 485"/>
                    <a:gd name="T9" fmla="*/ 191 h 478"/>
                    <a:gd name="T10" fmla="*/ 459 w 485"/>
                    <a:gd name="T11" fmla="*/ 70 h 478"/>
                    <a:gd name="T12" fmla="*/ 468 w 485"/>
                    <a:gd name="T13" fmla="*/ 57 h 478"/>
                    <a:gd name="T14" fmla="*/ 480 w 485"/>
                    <a:gd name="T15" fmla="*/ 41 h 478"/>
                    <a:gd name="T16" fmla="*/ 485 w 485"/>
                    <a:gd name="T17" fmla="*/ 33 h 478"/>
                    <a:gd name="T18" fmla="*/ 480 w 485"/>
                    <a:gd name="T19" fmla="*/ 26 h 478"/>
                    <a:gd name="T20" fmla="*/ 469 w 485"/>
                    <a:gd name="T21" fmla="*/ 10 h 478"/>
                    <a:gd name="T22" fmla="*/ 461 w 485"/>
                    <a:gd name="T23" fmla="*/ 0 h 478"/>
                    <a:gd name="T24" fmla="*/ 141 w 485"/>
                    <a:gd name="T25" fmla="*/ 140 h 478"/>
                    <a:gd name="T26" fmla="*/ 0 w 485"/>
                    <a:gd name="T27" fmla="*/ 476 h 478"/>
                    <a:gd name="T28" fmla="*/ 10 w 485"/>
                    <a:gd name="T29" fmla="*/ 468 h 478"/>
                    <a:gd name="T30" fmla="*/ 27 w 485"/>
                    <a:gd name="T31" fmla="*/ 457 h 478"/>
                    <a:gd name="T32" fmla="*/ 34 w 485"/>
                    <a:gd name="T33" fmla="*/ 453 h 4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485" h="478">
                      <a:moveTo>
                        <a:pt x="34" y="453"/>
                      </a:moveTo>
                      <a:cubicBezTo>
                        <a:pt x="34" y="453"/>
                        <a:pt x="37" y="455"/>
                        <a:pt x="41" y="458"/>
                      </a:cubicBezTo>
                      <a:cubicBezTo>
                        <a:pt x="46" y="461"/>
                        <a:pt x="51" y="466"/>
                        <a:pt x="57" y="470"/>
                      </a:cubicBezTo>
                      <a:cubicBezTo>
                        <a:pt x="62" y="473"/>
                        <a:pt x="66" y="476"/>
                        <a:pt x="70" y="478"/>
                      </a:cubicBezTo>
                      <a:cubicBezTo>
                        <a:pt x="71" y="374"/>
                        <a:pt x="112" y="270"/>
                        <a:pt x="191" y="191"/>
                      </a:cubicBezTo>
                      <a:cubicBezTo>
                        <a:pt x="266" y="116"/>
                        <a:pt x="361" y="76"/>
                        <a:pt x="459" y="70"/>
                      </a:cubicBezTo>
                      <a:cubicBezTo>
                        <a:pt x="462" y="66"/>
                        <a:pt x="465" y="62"/>
                        <a:pt x="468" y="57"/>
                      </a:cubicBezTo>
                      <a:cubicBezTo>
                        <a:pt x="472" y="51"/>
                        <a:pt x="476" y="45"/>
                        <a:pt x="480" y="41"/>
                      </a:cubicBezTo>
                      <a:cubicBezTo>
                        <a:pt x="483" y="36"/>
                        <a:pt x="485" y="33"/>
                        <a:pt x="485" y="33"/>
                      </a:cubicBezTo>
                      <a:cubicBezTo>
                        <a:pt x="485" y="33"/>
                        <a:pt x="483" y="30"/>
                        <a:pt x="480" y="26"/>
                      </a:cubicBezTo>
                      <a:cubicBezTo>
                        <a:pt x="477" y="22"/>
                        <a:pt x="473" y="16"/>
                        <a:pt x="469" y="10"/>
                      </a:cubicBezTo>
                      <a:cubicBezTo>
                        <a:pt x="466" y="7"/>
                        <a:pt x="463" y="3"/>
                        <a:pt x="461" y="0"/>
                      </a:cubicBezTo>
                      <a:cubicBezTo>
                        <a:pt x="344" y="5"/>
                        <a:pt x="229" y="52"/>
                        <a:pt x="141" y="140"/>
                      </a:cubicBezTo>
                      <a:cubicBezTo>
                        <a:pt x="48" y="233"/>
                        <a:pt x="1" y="354"/>
                        <a:pt x="0" y="476"/>
                      </a:cubicBezTo>
                      <a:cubicBezTo>
                        <a:pt x="3" y="473"/>
                        <a:pt x="7" y="471"/>
                        <a:pt x="10" y="468"/>
                      </a:cubicBezTo>
                      <a:cubicBezTo>
                        <a:pt x="16" y="464"/>
                        <a:pt x="22" y="460"/>
                        <a:pt x="27" y="457"/>
                      </a:cubicBezTo>
                      <a:cubicBezTo>
                        <a:pt x="31" y="455"/>
                        <a:pt x="34" y="453"/>
                        <a:pt x="34" y="45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0105" tIns="45053" rIns="90105" bIns="4505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74"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36" name="Freeform 7">
                  <a:extLst>
                    <a:ext uri="{FF2B5EF4-FFF2-40B4-BE49-F238E27FC236}">
                      <a16:creationId xmlns:a16="http://schemas.microsoft.com/office/drawing/2014/main" id="{B76F41E3-9F1D-4FBC-B899-6A6B33FB46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1" y="1150"/>
                  <a:ext cx="1152" cy="1128"/>
                </a:xfrm>
                <a:custGeom>
                  <a:avLst/>
                  <a:gdLst>
                    <a:gd name="T0" fmla="*/ 486 w 486"/>
                    <a:gd name="T1" fmla="*/ 0 h 476"/>
                    <a:gd name="T2" fmla="*/ 476 w 486"/>
                    <a:gd name="T3" fmla="*/ 7 h 476"/>
                    <a:gd name="T4" fmla="*/ 459 w 486"/>
                    <a:gd name="T5" fmla="*/ 18 h 476"/>
                    <a:gd name="T6" fmla="*/ 451 w 486"/>
                    <a:gd name="T7" fmla="*/ 23 h 476"/>
                    <a:gd name="T8" fmla="*/ 445 w 486"/>
                    <a:gd name="T9" fmla="*/ 17 h 476"/>
                    <a:gd name="T10" fmla="*/ 429 w 486"/>
                    <a:gd name="T11" fmla="*/ 6 h 476"/>
                    <a:gd name="T12" fmla="*/ 424 w 486"/>
                    <a:gd name="T13" fmla="*/ 3 h 476"/>
                    <a:gd name="T14" fmla="*/ 303 w 486"/>
                    <a:gd name="T15" fmla="*/ 293 h 476"/>
                    <a:gd name="T16" fmla="*/ 21 w 486"/>
                    <a:gd name="T17" fmla="*/ 414 h 476"/>
                    <a:gd name="T18" fmla="*/ 18 w 486"/>
                    <a:gd name="T19" fmla="*/ 419 h 476"/>
                    <a:gd name="T20" fmla="*/ 6 w 486"/>
                    <a:gd name="T21" fmla="*/ 435 h 476"/>
                    <a:gd name="T22" fmla="*/ 0 w 486"/>
                    <a:gd name="T23" fmla="*/ 442 h 476"/>
                    <a:gd name="T24" fmla="*/ 6 w 486"/>
                    <a:gd name="T25" fmla="*/ 450 h 476"/>
                    <a:gd name="T26" fmla="*/ 17 w 486"/>
                    <a:gd name="T27" fmla="*/ 465 h 476"/>
                    <a:gd name="T28" fmla="*/ 25 w 486"/>
                    <a:gd name="T29" fmla="*/ 476 h 476"/>
                    <a:gd name="T30" fmla="*/ 345 w 486"/>
                    <a:gd name="T31" fmla="*/ 335 h 476"/>
                    <a:gd name="T32" fmla="*/ 486 w 486"/>
                    <a:gd name="T33" fmla="*/ 0 h 4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486" h="476">
                      <a:moveTo>
                        <a:pt x="486" y="0"/>
                      </a:moveTo>
                      <a:cubicBezTo>
                        <a:pt x="483" y="2"/>
                        <a:pt x="479" y="5"/>
                        <a:pt x="476" y="7"/>
                      </a:cubicBezTo>
                      <a:cubicBezTo>
                        <a:pt x="470" y="11"/>
                        <a:pt x="464" y="15"/>
                        <a:pt x="459" y="18"/>
                      </a:cubicBezTo>
                      <a:cubicBezTo>
                        <a:pt x="455" y="21"/>
                        <a:pt x="451" y="23"/>
                        <a:pt x="451" y="23"/>
                      </a:cubicBezTo>
                      <a:cubicBezTo>
                        <a:pt x="451" y="23"/>
                        <a:pt x="449" y="21"/>
                        <a:pt x="445" y="17"/>
                      </a:cubicBezTo>
                      <a:cubicBezTo>
                        <a:pt x="440" y="14"/>
                        <a:pt x="434" y="10"/>
                        <a:pt x="429" y="6"/>
                      </a:cubicBezTo>
                      <a:cubicBezTo>
                        <a:pt x="427" y="5"/>
                        <a:pt x="426" y="4"/>
                        <a:pt x="424" y="3"/>
                      </a:cubicBezTo>
                      <a:cubicBezTo>
                        <a:pt x="423" y="108"/>
                        <a:pt x="383" y="213"/>
                        <a:pt x="303" y="293"/>
                      </a:cubicBezTo>
                      <a:cubicBezTo>
                        <a:pt x="225" y="371"/>
                        <a:pt x="123" y="411"/>
                        <a:pt x="21" y="414"/>
                      </a:cubicBezTo>
                      <a:cubicBezTo>
                        <a:pt x="20" y="416"/>
                        <a:pt x="19" y="417"/>
                        <a:pt x="18" y="419"/>
                      </a:cubicBezTo>
                      <a:cubicBezTo>
                        <a:pt x="14" y="424"/>
                        <a:pt x="10" y="430"/>
                        <a:pt x="6" y="435"/>
                      </a:cubicBezTo>
                      <a:cubicBezTo>
                        <a:pt x="3" y="439"/>
                        <a:pt x="0" y="442"/>
                        <a:pt x="0" y="442"/>
                      </a:cubicBezTo>
                      <a:cubicBezTo>
                        <a:pt x="0" y="442"/>
                        <a:pt x="2" y="445"/>
                        <a:pt x="6" y="450"/>
                      </a:cubicBezTo>
                      <a:cubicBezTo>
                        <a:pt x="9" y="454"/>
                        <a:pt x="13" y="460"/>
                        <a:pt x="17" y="465"/>
                      </a:cubicBezTo>
                      <a:cubicBezTo>
                        <a:pt x="20" y="469"/>
                        <a:pt x="23" y="472"/>
                        <a:pt x="25" y="476"/>
                      </a:cubicBezTo>
                      <a:cubicBezTo>
                        <a:pt x="142" y="471"/>
                        <a:pt x="256" y="424"/>
                        <a:pt x="345" y="335"/>
                      </a:cubicBezTo>
                      <a:cubicBezTo>
                        <a:pt x="438" y="242"/>
                        <a:pt x="485" y="121"/>
                        <a:pt x="4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0105" tIns="45053" rIns="90105" bIns="4505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74"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37" name="Freeform 8">
                  <a:extLst>
                    <a:ext uri="{FF2B5EF4-FFF2-40B4-BE49-F238E27FC236}">
                      <a16:creationId xmlns:a16="http://schemas.microsoft.com/office/drawing/2014/main" id="{076A86C8-A4CE-44AE-8CE7-90C89F4DCC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" y="1127"/>
                  <a:ext cx="1128" cy="1151"/>
                </a:xfrm>
                <a:custGeom>
                  <a:avLst/>
                  <a:gdLst>
                    <a:gd name="T0" fmla="*/ 476 w 476"/>
                    <a:gd name="T1" fmla="*/ 486 h 486"/>
                    <a:gd name="T2" fmla="*/ 469 w 476"/>
                    <a:gd name="T3" fmla="*/ 475 h 486"/>
                    <a:gd name="T4" fmla="*/ 458 w 476"/>
                    <a:gd name="T5" fmla="*/ 459 h 486"/>
                    <a:gd name="T6" fmla="*/ 453 w 476"/>
                    <a:gd name="T7" fmla="*/ 451 h 486"/>
                    <a:gd name="T8" fmla="*/ 458 w 476"/>
                    <a:gd name="T9" fmla="*/ 444 h 486"/>
                    <a:gd name="T10" fmla="*/ 470 w 476"/>
                    <a:gd name="T11" fmla="*/ 429 h 486"/>
                    <a:gd name="T12" fmla="*/ 473 w 476"/>
                    <a:gd name="T13" fmla="*/ 424 h 486"/>
                    <a:gd name="T14" fmla="*/ 191 w 476"/>
                    <a:gd name="T15" fmla="*/ 303 h 486"/>
                    <a:gd name="T16" fmla="*/ 70 w 476"/>
                    <a:gd name="T17" fmla="*/ 23 h 486"/>
                    <a:gd name="T18" fmla="*/ 57 w 476"/>
                    <a:gd name="T19" fmla="*/ 16 h 486"/>
                    <a:gd name="T20" fmla="*/ 41 w 476"/>
                    <a:gd name="T21" fmla="*/ 5 h 486"/>
                    <a:gd name="T22" fmla="*/ 34 w 476"/>
                    <a:gd name="T23" fmla="*/ 0 h 486"/>
                    <a:gd name="T24" fmla="*/ 26 w 476"/>
                    <a:gd name="T25" fmla="*/ 5 h 486"/>
                    <a:gd name="T26" fmla="*/ 10 w 476"/>
                    <a:gd name="T27" fmla="*/ 17 h 486"/>
                    <a:gd name="T28" fmla="*/ 0 w 476"/>
                    <a:gd name="T29" fmla="*/ 25 h 486"/>
                    <a:gd name="T30" fmla="*/ 141 w 476"/>
                    <a:gd name="T31" fmla="*/ 345 h 486"/>
                    <a:gd name="T32" fmla="*/ 476 w 476"/>
                    <a:gd name="T33" fmla="*/ 486 h 4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476" h="486">
                      <a:moveTo>
                        <a:pt x="476" y="486"/>
                      </a:moveTo>
                      <a:cubicBezTo>
                        <a:pt x="474" y="483"/>
                        <a:pt x="471" y="479"/>
                        <a:pt x="469" y="475"/>
                      </a:cubicBezTo>
                      <a:cubicBezTo>
                        <a:pt x="464" y="469"/>
                        <a:pt x="460" y="464"/>
                        <a:pt x="458" y="459"/>
                      </a:cubicBezTo>
                      <a:cubicBezTo>
                        <a:pt x="455" y="454"/>
                        <a:pt x="453" y="451"/>
                        <a:pt x="453" y="451"/>
                      </a:cubicBezTo>
                      <a:cubicBezTo>
                        <a:pt x="453" y="451"/>
                        <a:pt x="455" y="449"/>
                        <a:pt x="458" y="444"/>
                      </a:cubicBezTo>
                      <a:cubicBezTo>
                        <a:pt x="462" y="440"/>
                        <a:pt x="466" y="434"/>
                        <a:pt x="470" y="429"/>
                      </a:cubicBezTo>
                      <a:cubicBezTo>
                        <a:pt x="471" y="427"/>
                        <a:pt x="472" y="426"/>
                        <a:pt x="473" y="424"/>
                      </a:cubicBezTo>
                      <a:cubicBezTo>
                        <a:pt x="371" y="421"/>
                        <a:pt x="269" y="381"/>
                        <a:pt x="191" y="303"/>
                      </a:cubicBezTo>
                      <a:cubicBezTo>
                        <a:pt x="114" y="225"/>
                        <a:pt x="73" y="125"/>
                        <a:pt x="70" y="23"/>
                      </a:cubicBezTo>
                      <a:cubicBezTo>
                        <a:pt x="66" y="21"/>
                        <a:pt x="62" y="19"/>
                        <a:pt x="57" y="16"/>
                      </a:cubicBezTo>
                      <a:cubicBezTo>
                        <a:pt x="51" y="12"/>
                        <a:pt x="45" y="8"/>
                        <a:pt x="41" y="5"/>
                      </a:cubicBezTo>
                      <a:cubicBezTo>
                        <a:pt x="36" y="2"/>
                        <a:pt x="34" y="0"/>
                        <a:pt x="34" y="0"/>
                      </a:cubicBezTo>
                      <a:cubicBezTo>
                        <a:pt x="34" y="0"/>
                        <a:pt x="31" y="2"/>
                        <a:pt x="26" y="5"/>
                      </a:cubicBezTo>
                      <a:cubicBezTo>
                        <a:pt x="22" y="8"/>
                        <a:pt x="16" y="13"/>
                        <a:pt x="10" y="17"/>
                      </a:cubicBezTo>
                      <a:cubicBezTo>
                        <a:pt x="7" y="20"/>
                        <a:pt x="3" y="22"/>
                        <a:pt x="0" y="25"/>
                      </a:cubicBezTo>
                      <a:cubicBezTo>
                        <a:pt x="5" y="141"/>
                        <a:pt x="52" y="256"/>
                        <a:pt x="141" y="345"/>
                      </a:cubicBezTo>
                      <a:cubicBezTo>
                        <a:pt x="233" y="438"/>
                        <a:pt x="354" y="485"/>
                        <a:pt x="476" y="48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0105" tIns="45053" rIns="90105" bIns="45053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74"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endParaRPr>
                </a:p>
              </p:txBody>
            </p:sp>
          </p:grpSp>
          <p:sp>
            <p:nvSpPr>
              <p:cNvPr id="33" name="Oval 10">
                <a:extLst>
                  <a:ext uri="{FF2B5EF4-FFF2-40B4-BE49-F238E27FC236}">
                    <a16:creationId xmlns:a16="http://schemas.microsoft.com/office/drawing/2014/main" id="{29E7D804-6859-41A4-B654-243D1EC8A31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395723" y="3027613"/>
                <a:ext cx="1231765" cy="1231766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4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9C9C3226-8172-4E30-9DFA-35AB7738B29F}"/>
                </a:ext>
              </a:extLst>
            </p:cNvPr>
            <p:cNvGrpSpPr/>
            <p:nvPr/>
          </p:nvGrpSpPr>
          <p:grpSpPr>
            <a:xfrm>
              <a:off x="4732558" y="3884435"/>
              <a:ext cx="909006" cy="908185"/>
              <a:chOff x="4732558" y="3884435"/>
              <a:chExt cx="909006" cy="908185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845931F0-41BB-4B9C-A0D7-C1A071EAD7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32558" y="3884435"/>
                <a:ext cx="909006" cy="908185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txBody>
              <a:bodyPr vert="horz" wrap="square" lIns="90105" tIns="45053" rIns="90105" bIns="4505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74" dirty="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31" name="Freeform 6">
                <a:extLst>
                  <a:ext uri="{FF2B5EF4-FFF2-40B4-BE49-F238E27FC236}">
                    <a16:creationId xmlns:a16="http://schemas.microsoft.com/office/drawing/2014/main" id="{CA66B6F0-CE2F-41D2-9033-E0DA1A0D57B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60564" y="4112442"/>
                <a:ext cx="452994" cy="4521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0105" tIns="45053" rIns="90105" bIns="4505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74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1F10FE47-0287-4820-A678-3165DBEAB39A}"/>
                </a:ext>
              </a:extLst>
            </p:cNvPr>
            <p:cNvGrpSpPr/>
            <p:nvPr/>
          </p:nvGrpSpPr>
          <p:grpSpPr>
            <a:xfrm>
              <a:off x="2364317" y="3884435"/>
              <a:ext cx="909006" cy="908185"/>
              <a:chOff x="2364317" y="3884435"/>
              <a:chExt cx="909006" cy="908185"/>
            </a:xfrm>
          </p:grpSpPr>
          <p:sp>
            <p:nvSpPr>
              <p:cNvPr id="28" name="Freeform 5">
                <a:extLst>
                  <a:ext uri="{FF2B5EF4-FFF2-40B4-BE49-F238E27FC236}">
                    <a16:creationId xmlns:a16="http://schemas.microsoft.com/office/drawing/2014/main" id="{50CED78D-242A-4BD8-ACD4-A37ADF1ECF1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64317" y="3884435"/>
                <a:ext cx="909006" cy="908185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txBody>
              <a:bodyPr vert="horz" wrap="square" lIns="90105" tIns="45053" rIns="90105" bIns="4505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74" dirty="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29" name="Freeform 6">
                <a:extLst>
                  <a:ext uri="{FF2B5EF4-FFF2-40B4-BE49-F238E27FC236}">
                    <a16:creationId xmlns:a16="http://schemas.microsoft.com/office/drawing/2014/main" id="{38E4BA22-B7C2-4B93-B638-1E380D129D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92323" y="4112442"/>
                <a:ext cx="452994" cy="4521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0105" tIns="45053" rIns="90105" bIns="4505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74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sp>
          <p:nvSpPr>
            <p:cNvPr id="27" name="Freeform 538">
              <a:extLst>
                <a:ext uri="{FF2B5EF4-FFF2-40B4-BE49-F238E27FC236}">
                  <a16:creationId xmlns:a16="http://schemas.microsoft.com/office/drawing/2014/main" id="{98EA4E40-4308-4825-939F-5FA3C7A3F7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46184" y="3294924"/>
              <a:ext cx="717807" cy="683556"/>
            </a:xfrm>
            <a:custGeom>
              <a:avLst/>
              <a:gdLst>
                <a:gd name="T0" fmla="*/ 182 w 201"/>
                <a:gd name="T1" fmla="*/ 46 h 191"/>
                <a:gd name="T2" fmla="*/ 185 w 201"/>
                <a:gd name="T3" fmla="*/ 34 h 191"/>
                <a:gd name="T4" fmla="*/ 174 w 201"/>
                <a:gd name="T5" fmla="*/ 25 h 191"/>
                <a:gd name="T6" fmla="*/ 172 w 201"/>
                <a:gd name="T7" fmla="*/ 19 h 191"/>
                <a:gd name="T8" fmla="*/ 156 w 201"/>
                <a:gd name="T9" fmla="*/ 14 h 191"/>
                <a:gd name="T10" fmla="*/ 101 w 201"/>
                <a:gd name="T11" fmla="*/ 0 h 191"/>
                <a:gd name="T12" fmla="*/ 47 w 201"/>
                <a:gd name="T13" fmla="*/ 12 h 191"/>
                <a:gd name="T14" fmla="*/ 31 w 201"/>
                <a:gd name="T15" fmla="*/ 17 h 191"/>
                <a:gd name="T16" fmla="*/ 29 w 201"/>
                <a:gd name="T17" fmla="*/ 23 h 191"/>
                <a:gd name="T18" fmla="*/ 18 w 201"/>
                <a:gd name="T19" fmla="*/ 32 h 191"/>
                <a:gd name="T20" fmla="*/ 21 w 201"/>
                <a:gd name="T21" fmla="*/ 43 h 191"/>
                <a:gd name="T22" fmla="*/ 20 w 201"/>
                <a:gd name="T23" fmla="*/ 151 h 191"/>
                <a:gd name="T24" fmla="*/ 25 w 201"/>
                <a:gd name="T25" fmla="*/ 167 h 191"/>
                <a:gd name="T26" fmla="*/ 30 w 201"/>
                <a:gd name="T27" fmla="*/ 169 h 191"/>
                <a:gd name="T28" fmla="*/ 32 w 201"/>
                <a:gd name="T29" fmla="*/ 175 h 191"/>
                <a:gd name="T30" fmla="*/ 43 w 201"/>
                <a:gd name="T31" fmla="*/ 182 h 191"/>
                <a:gd name="T32" fmla="*/ 51 w 201"/>
                <a:gd name="T33" fmla="*/ 177 h 191"/>
                <a:gd name="T34" fmla="*/ 153 w 201"/>
                <a:gd name="T35" fmla="*/ 175 h 191"/>
                <a:gd name="T36" fmla="*/ 161 w 201"/>
                <a:gd name="T37" fmla="*/ 180 h 191"/>
                <a:gd name="T38" fmla="*/ 172 w 201"/>
                <a:gd name="T39" fmla="*/ 173 h 191"/>
                <a:gd name="T40" fmla="*/ 173 w 201"/>
                <a:gd name="T41" fmla="*/ 167 h 191"/>
                <a:gd name="T42" fmla="*/ 179 w 201"/>
                <a:gd name="T43" fmla="*/ 165 h 191"/>
                <a:gd name="T44" fmla="*/ 184 w 201"/>
                <a:gd name="T45" fmla="*/ 150 h 191"/>
                <a:gd name="T46" fmla="*/ 188 w 201"/>
                <a:gd name="T47" fmla="*/ 96 h 191"/>
                <a:gd name="T48" fmla="*/ 161 w 201"/>
                <a:gd name="T49" fmla="*/ 127 h 191"/>
                <a:gd name="T50" fmla="*/ 176 w 201"/>
                <a:gd name="T51" fmla="*/ 51 h 191"/>
                <a:gd name="T52" fmla="*/ 82 w 201"/>
                <a:gd name="T53" fmla="*/ 143 h 191"/>
                <a:gd name="T54" fmla="*/ 72 w 201"/>
                <a:gd name="T55" fmla="*/ 135 h 191"/>
                <a:gd name="T56" fmla="*/ 65 w 201"/>
                <a:gd name="T57" fmla="*/ 128 h 191"/>
                <a:gd name="T58" fmla="*/ 56 w 201"/>
                <a:gd name="T59" fmla="*/ 117 h 191"/>
                <a:gd name="T60" fmla="*/ 47 w 201"/>
                <a:gd name="T61" fmla="*/ 123 h 191"/>
                <a:gd name="T62" fmla="*/ 51 w 201"/>
                <a:gd name="T63" fmla="*/ 73 h 191"/>
                <a:gd name="T64" fmla="*/ 58 w 201"/>
                <a:gd name="T65" fmla="*/ 72 h 191"/>
                <a:gd name="T66" fmla="*/ 64 w 201"/>
                <a:gd name="T67" fmla="*/ 58 h 191"/>
                <a:gd name="T68" fmla="*/ 70 w 201"/>
                <a:gd name="T69" fmla="*/ 57 h 191"/>
                <a:gd name="T70" fmla="*/ 81 w 201"/>
                <a:gd name="T71" fmla="*/ 49 h 191"/>
                <a:gd name="T72" fmla="*/ 76 w 201"/>
                <a:gd name="T73" fmla="*/ 41 h 191"/>
                <a:gd name="T74" fmla="*/ 129 w 201"/>
                <a:gd name="T75" fmla="*/ 42 h 191"/>
                <a:gd name="T76" fmla="*/ 122 w 201"/>
                <a:gd name="T77" fmla="*/ 51 h 191"/>
                <a:gd name="T78" fmla="*/ 133 w 201"/>
                <a:gd name="T79" fmla="*/ 59 h 191"/>
                <a:gd name="T80" fmla="*/ 139 w 201"/>
                <a:gd name="T81" fmla="*/ 60 h 191"/>
                <a:gd name="T82" fmla="*/ 145 w 201"/>
                <a:gd name="T83" fmla="*/ 74 h 191"/>
                <a:gd name="T84" fmla="*/ 152 w 201"/>
                <a:gd name="T85" fmla="*/ 75 h 191"/>
                <a:gd name="T86" fmla="*/ 155 w 201"/>
                <a:gd name="T87" fmla="*/ 121 h 191"/>
                <a:gd name="T88" fmla="*/ 148 w 201"/>
                <a:gd name="T89" fmla="*/ 116 h 191"/>
                <a:gd name="T90" fmla="*/ 139 w 201"/>
                <a:gd name="T91" fmla="*/ 126 h 191"/>
                <a:gd name="T92" fmla="*/ 132 w 201"/>
                <a:gd name="T93" fmla="*/ 133 h 191"/>
                <a:gd name="T94" fmla="*/ 122 w 201"/>
                <a:gd name="T95" fmla="*/ 141 h 191"/>
                <a:gd name="T96" fmla="*/ 127 w 201"/>
                <a:gd name="T97" fmla="*/ 150 h 191"/>
                <a:gd name="T98" fmla="*/ 77 w 201"/>
                <a:gd name="T99" fmla="*/ 151 h 191"/>
                <a:gd name="T100" fmla="*/ 82 w 201"/>
                <a:gd name="T101" fmla="*/ 143 h 191"/>
                <a:gd name="T102" fmla="*/ 148 w 201"/>
                <a:gd name="T103" fmla="*/ 22 h 191"/>
                <a:gd name="T104" fmla="*/ 101 w 201"/>
                <a:gd name="T105" fmla="*/ 28 h 191"/>
                <a:gd name="T106" fmla="*/ 56 w 201"/>
                <a:gd name="T107" fmla="*/ 21 h 191"/>
                <a:gd name="T108" fmla="*/ 14 w 201"/>
                <a:gd name="T109" fmla="*/ 96 h 191"/>
                <a:gd name="T110" fmla="*/ 41 w 201"/>
                <a:gd name="T111" fmla="*/ 63 h 191"/>
                <a:gd name="T112" fmla="*/ 28 w 201"/>
                <a:gd name="T113" fmla="*/ 143 h 191"/>
                <a:gd name="T114" fmla="*/ 101 w 201"/>
                <a:gd name="T115" fmla="*/ 183 h 191"/>
                <a:gd name="T116" fmla="*/ 71 w 201"/>
                <a:gd name="T117" fmla="*/ 157 h 191"/>
                <a:gd name="T118" fmla="*/ 133 w 201"/>
                <a:gd name="T119" fmla="*/ 156 h 191"/>
                <a:gd name="T120" fmla="*/ 101 w 201"/>
                <a:gd name="T121" fmla="*/ 183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1" h="191">
                  <a:moveTo>
                    <a:pt x="181" y="147"/>
                  </a:moveTo>
                  <a:cubicBezTo>
                    <a:pt x="201" y="116"/>
                    <a:pt x="201" y="77"/>
                    <a:pt x="182" y="46"/>
                  </a:cubicBezTo>
                  <a:cubicBezTo>
                    <a:pt x="185" y="43"/>
                    <a:pt x="185" y="43"/>
                    <a:pt x="185" y="43"/>
                  </a:cubicBezTo>
                  <a:cubicBezTo>
                    <a:pt x="187" y="40"/>
                    <a:pt x="187" y="36"/>
                    <a:pt x="185" y="34"/>
                  </a:cubicBezTo>
                  <a:cubicBezTo>
                    <a:pt x="180" y="27"/>
                    <a:pt x="180" y="27"/>
                    <a:pt x="180" y="27"/>
                  </a:cubicBezTo>
                  <a:cubicBezTo>
                    <a:pt x="178" y="25"/>
                    <a:pt x="176" y="25"/>
                    <a:pt x="174" y="25"/>
                  </a:cubicBezTo>
                  <a:cubicBezTo>
                    <a:pt x="174" y="24"/>
                    <a:pt x="174" y="24"/>
                    <a:pt x="174" y="24"/>
                  </a:cubicBezTo>
                  <a:cubicBezTo>
                    <a:pt x="174" y="22"/>
                    <a:pt x="174" y="20"/>
                    <a:pt x="172" y="19"/>
                  </a:cubicBezTo>
                  <a:cubicBezTo>
                    <a:pt x="166" y="14"/>
                    <a:pt x="166" y="14"/>
                    <a:pt x="166" y="14"/>
                  </a:cubicBezTo>
                  <a:cubicBezTo>
                    <a:pt x="163" y="12"/>
                    <a:pt x="159" y="12"/>
                    <a:pt x="156" y="14"/>
                  </a:cubicBezTo>
                  <a:cubicBezTo>
                    <a:pt x="154" y="17"/>
                    <a:pt x="154" y="17"/>
                    <a:pt x="154" y="17"/>
                  </a:cubicBezTo>
                  <a:cubicBezTo>
                    <a:pt x="138" y="6"/>
                    <a:pt x="119" y="0"/>
                    <a:pt x="101" y="0"/>
                  </a:cubicBezTo>
                  <a:cubicBezTo>
                    <a:pt x="83" y="0"/>
                    <a:pt x="65" y="5"/>
                    <a:pt x="50" y="15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5" y="10"/>
                    <a:pt x="40" y="10"/>
                    <a:pt x="38" y="12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0" y="19"/>
                    <a:pt x="29" y="20"/>
                    <a:pt x="29" y="22"/>
                  </a:cubicBezTo>
                  <a:cubicBezTo>
                    <a:pt x="29" y="22"/>
                    <a:pt x="29" y="23"/>
                    <a:pt x="29" y="23"/>
                  </a:cubicBezTo>
                  <a:cubicBezTo>
                    <a:pt x="27" y="23"/>
                    <a:pt x="25" y="23"/>
                    <a:pt x="24" y="25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6" y="34"/>
                    <a:pt x="16" y="38"/>
                    <a:pt x="19" y="41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0" y="75"/>
                    <a:pt x="0" y="117"/>
                    <a:pt x="22" y="149"/>
                  </a:cubicBezTo>
                  <a:cubicBezTo>
                    <a:pt x="20" y="151"/>
                    <a:pt x="20" y="151"/>
                    <a:pt x="20" y="151"/>
                  </a:cubicBezTo>
                  <a:cubicBezTo>
                    <a:pt x="17" y="154"/>
                    <a:pt x="17" y="158"/>
                    <a:pt x="19" y="160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6" y="168"/>
                    <a:pt x="27" y="169"/>
                    <a:pt x="29" y="169"/>
                  </a:cubicBezTo>
                  <a:cubicBezTo>
                    <a:pt x="29" y="169"/>
                    <a:pt x="30" y="169"/>
                    <a:pt x="30" y="169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72"/>
                    <a:pt x="31" y="174"/>
                    <a:pt x="32" y="175"/>
                  </a:cubicBezTo>
                  <a:cubicBezTo>
                    <a:pt x="39" y="180"/>
                    <a:pt x="39" y="180"/>
                    <a:pt x="39" y="180"/>
                  </a:cubicBezTo>
                  <a:cubicBezTo>
                    <a:pt x="40" y="181"/>
                    <a:pt x="41" y="182"/>
                    <a:pt x="43" y="182"/>
                  </a:cubicBezTo>
                  <a:cubicBezTo>
                    <a:pt x="45" y="182"/>
                    <a:pt x="47" y="181"/>
                    <a:pt x="48" y="180"/>
                  </a:cubicBezTo>
                  <a:cubicBezTo>
                    <a:pt x="51" y="177"/>
                    <a:pt x="51" y="177"/>
                    <a:pt x="51" y="177"/>
                  </a:cubicBezTo>
                  <a:cubicBezTo>
                    <a:pt x="66" y="186"/>
                    <a:pt x="83" y="191"/>
                    <a:pt x="101" y="191"/>
                  </a:cubicBezTo>
                  <a:cubicBezTo>
                    <a:pt x="119" y="191"/>
                    <a:pt x="137" y="186"/>
                    <a:pt x="153" y="175"/>
                  </a:cubicBezTo>
                  <a:cubicBezTo>
                    <a:pt x="156" y="178"/>
                    <a:pt x="156" y="178"/>
                    <a:pt x="156" y="178"/>
                  </a:cubicBezTo>
                  <a:cubicBezTo>
                    <a:pt x="157" y="179"/>
                    <a:pt x="159" y="180"/>
                    <a:pt x="161" y="180"/>
                  </a:cubicBezTo>
                  <a:cubicBezTo>
                    <a:pt x="162" y="180"/>
                    <a:pt x="164" y="179"/>
                    <a:pt x="165" y="179"/>
                  </a:cubicBezTo>
                  <a:cubicBezTo>
                    <a:pt x="172" y="173"/>
                    <a:pt x="172" y="173"/>
                    <a:pt x="172" y="173"/>
                  </a:cubicBezTo>
                  <a:cubicBezTo>
                    <a:pt x="173" y="172"/>
                    <a:pt x="174" y="170"/>
                    <a:pt x="174" y="169"/>
                  </a:cubicBezTo>
                  <a:cubicBezTo>
                    <a:pt x="174" y="168"/>
                    <a:pt x="174" y="168"/>
                    <a:pt x="173" y="167"/>
                  </a:cubicBezTo>
                  <a:cubicBezTo>
                    <a:pt x="174" y="167"/>
                    <a:pt x="174" y="167"/>
                    <a:pt x="175" y="167"/>
                  </a:cubicBezTo>
                  <a:cubicBezTo>
                    <a:pt x="176" y="167"/>
                    <a:pt x="178" y="167"/>
                    <a:pt x="179" y="165"/>
                  </a:cubicBezTo>
                  <a:cubicBezTo>
                    <a:pt x="185" y="159"/>
                    <a:pt x="185" y="159"/>
                    <a:pt x="185" y="159"/>
                  </a:cubicBezTo>
                  <a:cubicBezTo>
                    <a:pt x="187" y="156"/>
                    <a:pt x="186" y="152"/>
                    <a:pt x="184" y="150"/>
                  </a:cubicBezTo>
                  <a:lnTo>
                    <a:pt x="181" y="147"/>
                  </a:lnTo>
                  <a:close/>
                  <a:moveTo>
                    <a:pt x="188" y="96"/>
                  </a:moveTo>
                  <a:cubicBezTo>
                    <a:pt x="188" y="112"/>
                    <a:pt x="184" y="127"/>
                    <a:pt x="175" y="141"/>
                  </a:cubicBezTo>
                  <a:cubicBezTo>
                    <a:pt x="161" y="127"/>
                    <a:pt x="161" y="127"/>
                    <a:pt x="161" y="127"/>
                  </a:cubicBezTo>
                  <a:cubicBezTo>
                    <a:pt x="171" y="108"/>
                    <a:pt x="171" y="85"/>
                    <a:pt x="162" y="66"/>
                  </a:cubicBezTo>
                  <a:cubicBezTo>
                    <a:pt x="176" y="51"/>
                    <a:pt x="176" y="51"/>
                    <a:pt x="176" y="51"/>
                  </a:cubicBezTo>
                  <a:cubicBezTo>
                    <a:pt x="184" y="65"/>
                    <a:pt x="188" y="80"/>
                    <a:pt x="188" y="96"/>
                  </a:cubicBezTo>
                  <a:close/>
                  <a:moveTo>
                    <a:pt x="82" y="143"/>
                  </a:moveTo>
                  <a:cubicBezTo>
                    <a:pt x="82" y="141"/>
                    <a:pt x="81" y="140"/>
                    <a:pt x="79" y="139"/>
                  </a:cubicBezTo>
                  <a:cubicBezTo>
                    <a:pt x="72" y="135"/>
                    <a:pt x="72" y="135"/>
                    <a:pt x="72" y="135"/>
                  </a:cubicBezTo>
                  <a:cubicBezTo>
                    <a:pt x="70" y="133"/>
                    <a:pt x="68" y="133"/>
                    <a:pt x="66" y="134"/>
                  </a:cubicBezTo>
                  <a:cubicBezTo>
                    <a:pt x="66" y="132"/>
                    <a:pt x="66" y="129"/>
                    <a:pt x="65" y="128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18"/>
                    <a:pt x="57" y="117"/>
                    <a:pt x="56" y="117"/>
                  </a:cubicBezTo>
                  <a:cubicBezTo>
                    <a:pt x="54" y="117"/>
                    <a:pt x="53" y="118"/>
                    <a:pt x="52" y="119"/>
                  </a:cubicBezTo>
                  <a:cubicBezTo>
                    <a:pt x="47" y="123"/>
                    <a:pt x="47" y="123"/>
                    <a:pt x="47" y="123"/>
                  </a:cubicBezTo>
                  <a:cubicBezTo>
                    <a:pt x="39" y="106"/>
                    <a:pt x="39" y="86"/>
                    <a:pt x="47" y="69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2" y="74"/>
                    <a:pt x="53" y="75"/>
                    <a:pt x="54" y="75"/>
                  </a:cubicBezTo>
                  <a:cubicBezTo>
                    <a:pt x="56" y="75"/>
                    <a:pt x="58" y="74"/>
                    <a:pt x="58" y="72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5" y="63"/>
                    <a:pt x="65" y="61"/>
                    <a:pt x="64" y="58"/>
                  </a:cubicBezTo>
                  <a:cubicBezTo>
                    <a:pt x="65" y="59"/>
                    <a:pt x="66" y="59"/>
                    <a:pt x="66" y="59"/>
                  </a:cubicBezTo>
                  <a:cubicBezTo>
                    <a:pt x="68" y="59"/>
                    <a:pt x="69" y="58"/>
                    <a:pt x="70" y="57"/>
                  </a:cubicBezTo>
                  <a:cubicBezTo>
                    <a:pt x="78" y="52"/>
                    <a:pt x="78" y="52"/>
                    <a:pt x="78" y="52"/>
                  </a:cubicBezTo>
                  <a:cubicBezTo>
                    <a:pt x="79" y="52"/>
                    <a:pt x="80" y="50"/>
                    <a:pt x="81" y="49"/>
                  </a:cubicBezTo>
                  <a:cubicBezTo>
                    <a:pt x="81" y="47"/>
                    <a:pt x="80" y="46"/>
                    <a:pt x="79" y="45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84" y="37"/>
                    <a:pt x="92" y="36"/>
                    <a:pt x="101" y="36"/>
                  </a:cubicBezTo>
                  <a:cubicBezTo>
                    <a:pt x="110" y="36"/>
                    <a:pt x="120" y="38"/>
                    <a:pt x="129" y="42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8"/>
                    <a:pt x="122" y="50"/>
                    <a:pt x="122" y="51"/>
                  </a:cubicBezTo>
                  <a:cubicBezTo>
                    <a:pt x="123" y="53"/>
                    <a:pt x="124" y="54"/>
                    <a:pt x="125" y="54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4" y="60"/>
                    <a:pt x="135" y="61"/>
                    <a:pt x="137" y="61"/>
                  </a:cubicBezTo>
                  <a:cubicBezTo>
                    <a:pt x="138" y="61"/>
                    <a:pt x="138" y="61"/>
                    <a:pt x="139" y="60"/>
                  </a:cubicBezTo>
                  <a:cubicBezTo>
                    <a:pt x="138" y="62"/>
                    <a:pt x="139" y="65"/>
                    <a:pt x="140" y="66"/>
                  </a:cubicBezTo>
                  <a:cubicBezTo>
                    <a:pt x="145" y="74"/>
                    <a:pt x="145" y="74"/>
                    <a:pt x="145" y="74"/>
                  </a:cubicBezTo>
                  <a:cubicBezTo>
                    <a:pt x="145" y="76"/>
                    <a:pt x="147" y="77"/>
                    <a:pt x="149" y="77"/>
                  </a:cubicBezTo>
                  <a:cubicBezTo>
                    <a:pt x="150" y="77"/>
                    <a:pt x="151" y="76"/>
                    <a:pt x="152" y="75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63" y="87"/>
                    <a:pt x="163" y="105"/>
                    <a:pt x="155" y="121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1" y="116"/>
                    <a:pt x="149" y="116"/>
                    <a:pt x="148" y="116"/>
                  </a:cubicBezTo>
                  <a:cubicBezTo>
                    <a:pt x="147" y="116"/>
                    <a:pt x="145" y="117"/>
                    <a:pt x="144" y="118"/>
                  </a:cubicBezTo>
                  <a:cubicBezTo>
                    <a:pt x="139" y="126"/>
                    <a:pt x="139" y="126"/>
                    <a:pt x="139" y="126"/>
                  </a:cubicBezTo>
                  <a:cubicBezTo>
                    <a:pt x="138" y="128"/>
                    <a:pt x="137" y="130"/>
                    <a:pt x="138" y="132"/>
                  </a:cubicBezTo>
                  <a:cubicBezTo>
                    <a:pt x="136" y="132"/>
                    <a:pt x="134" y="132"/>
                    <a:pt x="132" y="133"/>
                  </a:cubicBezTo>
                  <a:cubicBezTo>
                    <a:pt x="125" y="138"/>
                    <a:pt x="125" y="138"/>
                    <a:pt x="125" y="138"/>
                  </a:cubicBezTo>
                  <a:cubicBezTo>
                    <a:pt x="123" y="139"/>
                    <a:pt x="122" y="140"/>
                    <a:pt x="122" y="141"/>
                  </a:cubicBezTo>
                  <a:cubicBezTo>
                    <a:pt x="122" y="143"/>
                    <a:pt x="122" y="144"/>
                    <a:pt x="123" y="146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19" y="154"/>
                    <a:pt x="110" y="156"/>
                    <a:pt x="101" y="156"/>
                  </a:cubicBezTo>
                  <a:cubicBezTo>
                    <a:pt x="93" y="156"/>
                    <a:pt x="84" y="154"/>
                    <a:pt x="77" y="151"/>
                  </a:cubicBezTo>
                  <a:cubicBezTo>
                    <a:pt x="81" y="147"/>
                    <a:pt x="81" y="147"/>
                    <a:pt x="81" y="147"/>
                  </a:cubicBezTo>
                  <a:cubicBezTo>
                    <a:pt x="82" y="146"/>
                    <a:pt x="82" y="144"/>
                    <a:pt x="82" y="143"/>
                  </a:cubicBezTo>
                  <a:close/>
                  <a:moveTo>
                    <a:pt x="101" y="8"/>
                  </a:moveTo>
                  <a:cubicBezTo>
                    <a:pt x="118" y="8"/>
                    <a:pt x="134" y="13"/>
                    <a:pt x="148" y="22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24" y="31"/>
                    <a:pt x="113" y="28"/>
                    <a:pt x="101" y="28"/>
                  </a:cubicBezTo>
                  <a:cubicBezTo>
                    <a:pt x="90" y="28"/>
                    <a:pt x="79" y="30"/>
                    <a:pt x="70" y="35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69" y="13"/>
                    <a:pt x="85" y="8"/>
                    <a:pt x="101" y="8"/>
                  </a:cubicBezTo>
                  <a:close/>
                  <a:moveTo>
                    <a:pt x="14" y="96"/>
                  </a:moveTo>
                  <a:cubicBezTo>
                    <a:pt x="14" y="79"/>
                    <a:pt x="18" y="63"/>
                    <a:pt x="27" y="49"/>
                  </a:cubicBezTo>
                  <a:cubicBezTo>
                    <a:pt x="41" y="63"/>
                    <a:pt x="41" y="63"/>
                    <a:pt x="41" y="63"/>
                  </a:cubicBezTo>
                  <a:cubicBezTo>
                    <a:pt x="30" y="84"/>
                    <a:pt x="30" y="109"/>
                    <a:pt x="42" y="129"/>
                  </a:cubicBezTo>
                  <a:cubicBezTo>
                    <a:pt x="28" y="143"/>
                    <a:pt x="28" y="143"/>
                    <a:pt x="28" y="143"/>
                  </a:cubicBezTo>
                  <a:cubicBezTo>
                    <a:pt x="19" y="129"/>
                    <a:pt x="14" y="113"/>
                    <a:pt x="14" y="96"/>
                  </a:cubicBezTo>
                  <a:close/>
                  <a:moveTo>
                    <a:pt x="101" y="183"/>
                  </a:moveTo>
                  <a:cubicBezTo>
                    <a:pt x="85" y="183"/>
                    <a:pt x="70" y="179"/>
                    <a:pt x="57" y="171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80" y="161"/>
                    <a:pt x="90" y="164"/>
                    <a:pt x="101" y="164"/>
                  </a:cubicBezTo>
                  <a:cubicBezTo>
                    <a:pt x="112" y="164"/>
                    <a:pt x="123" y="161"/>
                    <a:pt x="133" y="156"/>
                  </a:cubicBezTo>
                  <a:cubicBezTo>
                    <a:pt x="147" y="169"/>
                    <a:pt x="147" y="169"/>
                    <a:pt x="147" y="169"/>
                  </a:cubicBezTo>
                  <a:cubicBezTo>
                    <a:pt x="133" y="178"/>
                    <a:pt x="117" y="183"/>
                    <a:pt x="101" y="183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0105" tIns="45053" rIns="90105" bIns="45053" numCol="1" anchor="t" anchorCtr="0" compatLnSpc="1">
              <a:prstTxWarp prst="textNoShape">
                <a:avLst/>
              </a:prstTxWarp>
            </a:bodyPr>
            <a:lstStyle/>
            <a:p>
              <a:endParaRPr lang="en-US" sz="177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E75A167-09DD-457D-8A0C-0E67FC9BF22B}"/>
              </a:ext>
            </a:extLst>
          </p:cNvPr>
          <p:cNvGrpSpPr/>
          <p:nvPr/>
        </p:nvGrpSpPr>
        <p:grpSpPr>
          <a:xfrm>
            <a:off x="5966032" y="3801093"/>
            <a:ext cx="541803" cy="541803"/>
            <a:chOff x="7172988" y="3782751"/>
            <a:chExt cx="545419" cy="545419"/>
          </a:xfrm>
        </p:grpSpPr>
        <p:sp>
          <p:nvSpPr>
            <p:cNvPr id="41" name="Oval 38">
              <a:extLst>
                <a:ext uri="{FF2B5EF4-FFF2-40B4-BE49-F238E27FC236}">
                  <a16:creationId xmlns:a16="http://schemas.microsoft.com/office/drawing/2014/main" id="{0BB8B29E-724E-4A11-A0AC-12C97F82D8C6}"/>
                </a:ext>
              </a:extLst>
            </p:cNvPr>
            <p:cNvSpPr/>
            <p:nvPr/>
          </p:nvSpPr>
          <p:spPr>
            <a:xfrm>
              <a:off x="7172988" y="3782751"/>
              <a:ext cx="545419" cy="545419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7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50EF2856-FF66-4C0A-BA47-9840595DF6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94892" y="3895268"/>
              <a:ext cx="301614" cy="313289"/>
            </a:xfrm>
            <a:custGeom>
              <a:avLst/>
              <a:gdLst>
                <a:gd name="T0" fmla="*/ 38 w 194"/>
                <a:gd name="T1" fmla="*/ 132 h 201"/>
                <a:gd name="T2" fmla="*/ 100 w 194"/>
                <a:gd name="T3" fmla="*/ 132 h 201"/>
                <a:gd name="T4" fmla="*/ 69 w 194"/>
                <a:gd name="T5" fmla="*/ 153 h 201"/>
                <a:gd name="T6" fmla="*/ 69 w 194"/>
                <a:gd name="T7" fmla="*/ 111 h 201"/>
                <a:gd name="T8" fmla="*/ 69 w 194"/>
                <a:gd name="T9" fmla="*/ 153 h 201"/>
                <a:gd name="T10" fmla="*/ 131 w 194"/>
                <a:gd name="T11" fmla="*/ 96 h 201"/>
                <a:gd name="T12" fmla="*/ 105 w 194"/>
                <a:gd name="T13" fmla="*/ 71 h 201"/>
                <a:gd name="T14" fmla="*/ 69 w 194"/>
                <a:gd name="T15" fmla="*/ 76 h 201"/>
                <a:gd name="T16" fmla="*/ 33 w 194"/>
                <a:gd name="T17" fmla="*/ 71 h 201"/>
                <a:gd name="T18" fmla="*/ 7 w 194"/>
                <a:gd name="T19" fmla="*/ 96 h 201"/>
                <a:gd name="T20" fmla="*/ 13 w 194"/>
                <a:gd name="T21" fmla="*/ 132 h 201"/>
                <a:gd name="T22" fmla="*/ 7 w 194"/>
                <a:gd name="T23" fmla="*/ 168 h 201"/>
                <a:gd name="T24" fmla="*/ 33 w 194"/>
                <a:gd name="T25" fmla="*/ 194 h 201"/>
                <a:gd name="T26" fmla="*/ 69 w 194"/>
                <a:gd name="T27" fmla="*/ 188 h 201"/>
                <a:gd name="T28" fmla="*/ 105 w 194"/>
                <a:gd name="T29" fmla="*/ 194 h 201"/>
                <a:gd name="T30" fmla="*/ 131 w 194"/>
                <a:gd name="T31" fmla="*/ 168 h 201"/>
                <a:gd name="T32" fmla="*/ 125 w 194"/>
                <a:gd name="T33" fmla="*/ 132 h 201"/>
                <a:gd name="T34" fmla="*/ 69 w 194"/>
                <a:gd name="T35" fmla="*/ 167 h 201"/>
                <a:gd name="T36" fmla="*/ 69 w 194"/>
                <a:gd name="T37" fmla="*/ 98 h 201"/>
                <a:gd name="T38" fmla="*/ 69 w 194"/>
                <a:gd name="T39" fmla="*/ 167 h 201"/>
                <a:gd name="T40" fmla="*/ 194 w 194"/>
                <a:gd name="T41" fmla="*/ 29 h 201"/>
                <a:gd name="T42" fmla="*/ 177 w 194"/>
                <a:gd name="T43" fmla="*/ 17 h 201"/>
                <a:gd name="T44" fmla="*/ 165 w 194"/>
                <a:gd name="T45" fmla="*/ 0 h 201"/>
                <a:gd name="T46" fmla="*/ 144 w 194"/>
                <a:gd name="T47" fmla="*/ 0 h 201"/>
                <a:gd name="T48" fmla="*/ 131 w 194"/>
                <a:gd name="T49" fmla="*/ 17 h 201"/>
                <a:gd name="T50" fmla="*/ 114 w 194"/>
                <a:gd name="T51" fmla="*/ 29 h 201"/>
                <a:gd name="T52" fmla="*/ 114 w 194"/>
                <a:gd name="T53" fmla="*/ 50 h 201"/>
                <a:gd name="T54" fmla="*/ 131 w 194"/>
                <a:gd name="T55" fmla="*/ 63 h 201"/>
                <a:gd name="T56" fmla="*/ 144 w 194"/>
                <a:gd name="T57" fmla="*/ 80 h 201"/>
                <a:gd name="T58" fmla="*/ 165 w 194"/>
                <a:gd name="T59" fmla="*/ 80 h 201"/>
                <a:gd name="T60" fmla="*/ 177 w 194"/>
                <a:gd name="T61" fmla="*/ 63 h 201"/>
                <a:gd name="T62" fmla="*/ 194 w 194"/>
                <a:gd name="T63" fmla="*/ 50 h 201"/>
                <a:gd name="T64" fmla="*/ 154 w 194"/>
                <a:gd name="T65" fmla="*/ 57 h 201"/>
                <a:gd name="T66" fmla="*/ 154 w 194"/>
                <a:gd name="T67" fmla="*/ 23 h 201"/>
                <a:gd name="T68" fmla="*/ 154 w 194"/>
                <a:gd name="T69" fmla="*/ 5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4" h="201">
                  <a:moveTo>
                    <a:pt x="69" y="101"/>
                  </a:moveTo>
                  <a:cubicBezTo>
                    <a:pt x="52" y="101"/>
                    <a:pt x="38" y="115"/>
                    <a:pt x="38" y="132"/>
                  </a:cubicBezTo>
                  <a:cubicBezTo>
                    <a:pt x="38" y="149"/>
                    <a:pt x="52" y="163"/>
                    <a:pt x="69" y="163"/>
                  </a:cubicBezTo>
                  <a:cubicBezTo>
                    <a:pt x="86" y="163"/>
                    <a:pt x="100" y="149"/>
                    <a:pt x="100" y="132"/>
                  </a:cubicBezTo>
                  <a:cubicBezTo>
                    <a:pt x="100" y="115"/>
                    <a:pt x="86" y="101"/>
                    <a:pt x="69" y="101"/>
                  </a:cubicBezTo>
                  <a:moveTo>
                    <a:pt x="69" y="153"/>
                  </a:moveTo>
                  <a:cubicBezTo>
                    <a:pt x="57" y="153"/>
                    <a:pt x="48" y="144"/>
                    <a:pt x="48" y="132"/>
                  </a:cubicBezTo>
                  <a:cubicBezTo>
                    <a:pt x="48" y="121"/>
                    <a:pt x="57" y="111"/>
                    <a:pt x="69" y="111"/>
                  </a:cubicBezTo>
                  <a:cubicBezTo>
                    <a:pt x="80" y="111"/>
                    <a:pt x="90" y="121"/>
                    <a:pt x="90" y="132"/>
                  </a:cubicBezTo>
                  <a:cubicBezTo>
                    <a:pt x="90" y="144"/>
                    <a:pt x="80" y="153"/>
                    <a:pt x="69" y="153"/>
                  </a:cubicBezTo>
                  <a:moveTo>
                    <a:pt x="138" y="114"/>
                  </a:moveTo>
                  <a:cubicBezTo>
                    <a:pt x="136" y="108"/>
                    <a:pt x="134" y="102"/>
                    <a:pt x="131" y="96"/>
                  </a:cubicBezTo>
                  <a:cubicBezTo>
                    <a:pt x="123" y="100"/>
                    <a:pt x="115" y="99"/>
                    <a:pt x="109" y="93"/>
                  </a:cubicBezTo>
                  <a:cubicBezTo>
                    <a:pt x="103" y="87"/>
                    <a:pt x="101" y="78"/>
                    <a:pt x="105" y="71"/>
                  </a:cubicBezTo>
                  <a:cubicBezTo>
                    <a:pt x="99" y="67"/>
                    <a:pt x="93" y="65"/>
                    <a:pt x="87" y="63"/>
                  </a:cubicBezTo>
                  <a:cubicBezTo>
                    <a:pt x="85" y="71"/>
                    <a:pt x="77" y="76"/>
                    <a:pt x="69" y="76"/>
                  </a:cubicBezTo>
                  <a:cubicBezTo>
                    <a:pt x="60" y="76"/>
                    <a:pt x="53" y="71"/>
                    <a:pt x="50" y="63"/>
                  </a:cubicBezTo>
                  <a:cubicBezTo>
                    <a:pt x="44" y="65"/>
                    <a:pt x="38" y="67"/>
                    <a:pt x="33" y="71"/>
                  </a:cubicBezTo>
                  <a:cubicBezTo>
                    <a:pt x="36" y="78"/>
                    <a:pt x="35" y="87"/>
                    <a:pt x="29" y="93"/>
                  </a:cubicBezTo>
                  <a:cubicBezTo>
                    <a:pt x="23" y="99"/>
                    <a:pt x="14" y="100"/>
                    <a:pt x="7" y="96"/>
                  </a:cubicBezTo>
                  <a:cubicBezTo>
                    <a:pt x="4" y="102"/>
                    <a:pt x="1" y="108"/>
                    <a:pt x="0" y="114"/>
                  </a:cubicBezTo>
                  <a:cubicBezTo>
                    <a:pt x="7" y="117"/>
                    <a:pt x="13" y="124"/>
                    <a:pt x="13" y="132"/>
                  </a:cubicBezTo>
                  <a:cubicBezTo>
                    <a:pt x="13" y="141"/>
                    <a:pt x="7" y="148"/>
                    <a:pt x="0" y="151"/>
                  </a:cubicBezTo>
                  <a:cubicBezTo>
                    <a:pt x="1" y="157"/>
                    <a:pt x="4" y="163"/>
                    <a:pt x="7" y="168"/>
                  </a:cubicBezTo>
                  <a:cubicBezTo>
                    <a:pt x="14" y="165"/>
                    <a:pt x="23" y="166"/>
                    <a:pt x="29" y="172"/>
                  </a:cubicBezTo>
                  <a:cubicBezTo>
                    <a:pt x="35" y="178"/>
                    <a:pt x="36" y="187"/>
                    <a:pt x="33" y="194"/>
                  </a:cubicBezTo>
                  <a:cubicBezTo>
                    <a:pt x="38" y="197"/>
                    <a:pt x="44" y="200"/>
                    <a:pt x="50" y="201"/>
                  </a:cubicBezTo>
                  <a:cubicBezTo>
                    <a:pt x="53" y="194"/>
                    <a:pt x="60" y="188"/>
                    <a:pt x="69" y="188"/>
                  </a:cubicBezTo>
                  <a:cubicBezTo>
                    <a:pt x="77" y="188"/>
                    <a:pt x="85" y="194"/>
                    <a:pt x="87" y="201"/>
                  </a:cubicBezTo>
                  <a:cubicBezTo>
                    <a:pt x="93" y="200"/>
                    <a:pt x="99" y="197"/>
                    <a:pt x="105" y="194"/>
                  </a:cubicBezTo>
                  <a:cubicBezTo>
                    <a:pt x="101" y="187"/>
                    <a:pt x="103" y="178"/>
                    <a:pt x="109" y="172"/>
                  </a:cubicBezTo>
                  <a:cubicBezTo>
                    <a:pt x="115" y="166"/>
                    <a:pt x="123" y="165"/>
                    <a:pt x="131" y="168"/>
                  </a:cubicBezTo>
                  <a:cubicBezTo>
                    <a:pt x="134" y="163"/>
                    <a:pt x="136" y="157"/>
                    <a:pt x="138" y="151"/>
                  </a:cubicBezTo>
                  <a:cubicBezTo>
                    <a:pt x="130" y="148"/>
                    <a:pt x="125" y="141"/>
                    <a:pt x="125" y="132"/>
                  </a:cubicBezTo>
                  <a:cubicBezTo>
                    <a:pt x="125" y="124"/>
                    <a:pt x="130" y="117"/>
                    <a:pt x="138" y="114"/>
                  </a:cubicBezTo>
                  <a:moveTo>
                    <a:pt x="69" y="167"/>
                  </a:moveTo>
                  <a:cubicBezTo>
                    <a:pt x="50" y="167"/>
                    <a:pt x="34" y="151"/>
                    <a:pt x="34" y="132"/>
                  </a:cubicBezTo>
                  <a:cubicBezTo>
                    <a:pt x="34" y="113"/>
                    <a:pt x="50" y="98"/>
                    <a:pt x="69" y="98"/>
                  </a:cubicBezTo>
                  <a:cubicBezTo>
                    <a:pt x="88" y="98"/>
                    <a:pt x="103" y="113"/>
                    <a:pt x="103" y="132"/>
                  </a:cubicBezTo>
                  <a:cubicBezTo>
                    <a:pt x="103" y="151"/>
                    <a:pt x="88" y="167"/>
                    <a:pt x="69" y="167"/>
                  </a:cubicBezTo>
                  <a:moveTo>
                    <a:pt x="187" y="40"/>
                  </a:moveTo>
                  <a:cubicBezTo>
                    <a:pt x="187" y="35"/>
                    <a:pt x="190" y="31"/>
                    <a:pt x="194" y="29"/>
                  </a:cubicBezTo>
                  <a:cubicBezTo>
                    <a:pt x="193" y="26"/>
                    <a:pt x="192" y="22"/>
                    <a:pt x="190" y="19"/>
                  </a:cubicBezTo>
                  <a:cubicBezTo>
                    <a:pt x="186" y="21"/>
                    <a:pt x="181" y="20"/>
                    <a:pt x="177" y="17"/>
                  </a:cubicBezTo>
                  <a:cubicBezTo>
                    <a:pt x="174" y="13"/>
                    <a:pt x="173" y="8"/>
                    <a:pt x="175" y="4"/>
                  </a:cubicBezTo>
                  <a:cubicBezTo>
                    <a:pt x="172" y="2"/>
                    <a:pt x="169" y="1"/>
                    <a:pt x="165" y="0"/>
                  </a:cubicBezTo>
                  <a:cubicBezTo>
                    <a:pt x="163" y="4"/>
                    <a:pt x="159" y="7"/>
                    <a:pt x="154" y="7"/>
                  </a:cubicBezTo>
                  <a:cubicBezTo>
                    <a:pt x="150" y="7"/>
                    <a:pt x="145" y="4"/>
                    <a:pt x="144" y="0"/>
                  </a:cubicBezTo>
                  <a:cubicBezTo>
                    <a:pt x="140" y="1"/>
                    <a:pt x="137" y="2"/>
                    <a:pt x="134" y="4"/>
                  </a:cubicBezTo>
                  <a:cubicBezTo>
                    <a:pt x="136" y="8"/>
                    <a:pt x="135" y="13"/>
                    <a:pt x="131" y="17"/>
                  </a:cubicBezTo>
                  <a:cubicBezTo>
                    <a:pt x="128" y="20"/>
                    <a:pt x="123" y="21"/>
                    <a:pt x="119" y="19"/>
                  </a:cubicBezTo>
                  <a:cubicBezTo>
                    <a:pt x="117" y="22"/>
                    <a:pt x="115" y="26"/>
                    <a:pt x="114" y="29"/>
                  </a:cubicBezTo>
                  <a:cubicBezTo>
                    <a:pt x="119" y="31"/>
                    <a:pt x="122" y="35"/>
                    <a:pt x="122" y="40"/>
                  </a:cubicBezTo>
                  <a:cubicBezTo>
                    <a:pt x="122" y="45"/>
                    <a:pt x="119" y="49"/>
                    <a:pt x="114" y="50"/>
                  </a:cubicBezTo>
                  <a:cubicBezTo>
                    <a:pt x="115" y="54"/>
                    <a:pt x="117" y="57"/>
                    <a:pt x="119" y="60"/>
                  </a:cubicBezTo>
                  <a:cubicBezTo>
                    <a:pt x="123" y="58"/>
                    <a:pt x="128" y="59"/>
                    <a:pt x="131" y="63"/>
                  </a:cubicBezTo>
                  <a:cubicBezTo>
                    <a:pt x="135" y="66"/>
                    <a:pt x="136" y="71"/>
                    <a:pt x="134" y="75"/>
                  </a:cubicBezTo>
                  <a:cubicBezTo>
                    <a:pt x="137" y="77"/>
                    <a:pt x="140" y="79"/>
                    <a:pt x="144" y="80"/>
                  </a:cubicBezTo>
                  <a:cubicBezTo>
                    <a:pt x="145" y="75"/>
                    <a:pt x="150" y="72"/>
                    <a:pt x="154" y="72"/>
                  </a:cubicBezTo>
                  <a:cubicBezTo>
                    <a:pt x="159" y="72"/>
                    <a:pt x="163" y="75"/>
                    <a:pt x="165" y="80"/>
                  </a:cubicBezTo>
                  <a:cubicBezTo>
                    <a:pt x="169" y="79"/>
                    <a:pt x="172" y="77"/>
                    <a:pt x="175" y="75"/>
                  </a:cubicBezTo>
                  <a:cubicBezTo>
                    <a:pt x="173" y="71"/>
                    <a:pt x="174" y="66"/>
                    <a:pt x="177" y="63"/>
                  </a:cubicBezTo>
                  <a:cubicBezTo>
                    <a:pt x="181" y="59"/>
                    <a:pt x="186" y="58"/>
                    <a:pt x="190" y="60"/>
                  </a:cubicBezTo>
                  <a:cubicBezTo>
                    <a:pt x="192" y="57"/>
                    <a:pt x="193" y="54"/>
                    <a:pt x="194" y="50"/>
                  </a:cubicBezTo>
                  <a:cubicBezTo>
                    <a:pt x="190" y="49"/>
                    <a:pt x="187" y="45"/>
                    <a:pt x="187" y="40"/>
                  </a:cubicBezTo>
                  <a:moveTo>
                    <a:pt x="154" y="57"/>
                  </a:moveTo>
                  <a:cubicBezTo>
                    <a:pt x="145" y="57"/>
                    <a:pt x="137" y="49"/>
                    <a:pt x="137" y="40"/>
                  </a:cubicBezTo>
                  <a:cubicBezTo>
                    <a:pt x="137" y="30"/>
                    <a:pt x="145" y="23"/>
                    <a:pt x="154" y="23"/>
                  </a:cubicBezTo>
                  <a:cubicBezTo>
                    <a:pt x="164" y="23"/>
                    <a:pt x="172" y="30"/>
                    <a:pt x="172" y="40"/>
                  </a:cubicBezTo>
                  <a:cubicBezTo>
                    <a:pt x="172" y="49"/>
                    <a:pt x="164" y="57"/>
                    <a:pt x="154" y="5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0105" tIns="45053" rIns="90105" bIns="45053" numCol="1" anchor="t" anchorCtr="0" compatLnSpc="1">
              <a:prstTxWarp prst="textNoShape">
                <a:avLst/>
              </a:prstTxWarp>
            </a:bodyPr>
            <a:lstStyle/>
            <a:p>
              <a:endParaRPr 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DB4500FB-8E78-4ED1-838B-9C8519DAB765}"/>
              </a:ext>
            </a:extLst>
          </p:cNvPr>
          <p:cNvGrpSpPr/>
          <p:nvPr/>
        </p:nvGrpSpPr>
        <p:grpSpPr>
          <a:xfrm>
            <a:off x="5966032" y="2790619"/>
            <a:ext cx="541803" cy="541803"/>
            <a:chOff x="7172988" y="2765532"/>
            <a:chExt cx="545419" cy="545419"/>
          </a:xfrm>
        </p:grpSpPr>
        <p:sp>
          <p:nvSpPr>
            <p:cNvPr id="44" name="Oval 31">
              <a:extLst>
                <a:ext uri="{FF2B5EF4-FFF2-40B4-BE49-F238E27FC236}">
                  <a16:creationId xmlns:a16="http://schemas.microsoft.com/office/drawing/2014/main" id="{E7DF4D16-4CDE-477B-BA23-75D98EA2D0D8}"/>
                </a:ext>
              </a:extLst>
            </p:cNvPr>
            <p:cNvSpPr/>
            <p:nvPr/>
          </p:nvSpPr>
          <p:spPr>
            <a:xfrm>
              <a:off x="7172988" y="2765532"/>
              <a:ext cx="545419" cy="545419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933C446E-DD2A-438D-8492-F261EA7D37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90351" y="2891659"/>
              <a:ext cx="310694" cy="318477"/>
            </a:xfrm>
            <a:custGeom>
              <a:avLst/>
              <a:gdLst>
                <a:gd name="T0" fmla="*/ 153 w 200"/>
                <a:gd name="T1" fmla="*/ 18 h 205"/>
                <a:gd name="T2" fmla="*/ 145 w 200"/>
                <a:gd name="T3" fmla="*/ 9 h 205"/>
                <a:gd name="T4" fmla="*/ 179 w 200"/>
                <a:gd name="T5" fmla="*/ 0 h 205"/>
                <a:gd name="T6" fmla="*/ 170 w 200"/>
                <a:gd name="T7" fmla="*/ 35 h 205"/>
                <a:gd name="T8" fmla="*/ 162 w 200"/>
                <a:gd name="T9" fmla="*/ 26 h 205"/>
                <a:gd name="T10" fmla="*/ 111 w 200"/>
                <a:gd name="T11" fmla="*/ 77 h 205"/>
                <a:gd name="T12" fmla="*/ 90 w 200"/>
                <a:gd name="T13" fmla="*/ 56 h 205"/>
                <a:gd name="T14" fmla="*/ 57 w 200"/>
                <a:gd name="T15" fmla="*/ 90 h 205"/>
                <a:gd name="T16" fmla="*/ 48 w 200"/>
                <a:gd name="T17" fmla="*/ 81 h 205"/>
                <a:gd name="T18" fmla="*/ 90 w 200"/>
                <a:gd name="T19" fmla="*/ 39 h 205"/>
                <a:gd name="T20" fmla="*/ 111 w 200"/>
                <a:gd name="T21" fmla="*/ 60 h 205"/>
                <a:gd name="T22" fmla="*/ 153 w 200"/>
                <a:gd name="T23" fmla="*/ 18 h 205"/>
                <a:gd name="T24" fmla="*/ 197 w 200"/>
                <a:gd name="T25" fmla="*/ 184 h 205"/>
                <a:gd name="T26" fmla="*/ 198 w 200"/>
                <a:gd name="T27" fmla="*/ 183 h 205"/>
                <a:gd name="T28" fmla="*/ 198 w 200"/>
                <a:gd name="T29" fmla="*/ 174 h 205"/>
                <a:gd name="T30" fmla="*/ 135 w 200"/>
                <a:gd name="T31" fmla="*/ 111 h 205"/>
                <a:gd name="T32" fmla="*/ 126 w 200"/>
                <a:gd name="T33" fmla="*/ 111 h 205"/>
                <a:gd name="T34" fmla="*/ 125 w 200"/>
                <a:gd name="T35" fmla="*/ 112 h 205"/>
                <a:gd name="T36" fmla="*/ 123 w 200"/>
                <a:gd name="T37" fmla="*/ 109 h 205"/>
                <a:gd name="T38" fmla="*/ 133 w 200"/>
                <a:gd name="T39" fmla="*/ 66 h 205"/>
                <a:gd name="T40" fmla="*/ 120 w 200"/>
                <a:gd name="T41" fmla="*/ 80 h 205"/>
                <a:gd name="T42" fmla="*/ 105 w 200"/>
                <a:gd name="T43" fmla="*/ 109 h 205"/>
                <a:gd name="T44" fmla="*/ 35 w 200"/>
                <a:gd name="T45" fmla="*/ 110 h 205"/>
                <a:gd name="T46" fmla="*/ 35 w 200"/>
                <a:gd name="T47" fmla="*/ 39 h 205"/>
                <a:gd name="T48" fmla="*/ 105 w 200"/>
                <a:gd name="T49" fmla="*/ 39 h 205"/>
                <a:gd name="T50" fmla="*/ 112 w 200"/>
                <a:gd name="T51" fmla="*/ 47 h 205"/>
                <a:gd name="T52" fmla="*/ 122 w 200"/>
                <a:gd name="T53" fmla="*/ 38 h 205"/>
                <a:gd name="T54" fmla="*/ 115 w 200"/>
                <a:gd name="T55" fmla="*/ 29 h 205"/>
                <a:gd name="T56" fmla="*/ 25 w 200"/>
                <a:gd name="T57" fmla="*/ 29 h 205"/>
                <a:gd name="T58" fmla="*/ 25 w 200"/>
                <a:gd name="T59" fmla="*/ 119 h 205"/>
                <a:gd name="T60" fmla="*/ 105 w 200"/>
                <a:gd name="T61" fmla="*/ 127 h 205"/>
                <a:gd name="T62" fmla="*/ 108 w 200"/>
                <a:gd name="T63" fmla="*/ 129 h 205"/>
                <a:gd name="T64" fmla="*/ 107 w 200"/>
                <a:gd name="T65" fmla="*/ 130 h 205"/>
                <a:gd name="T66" fmla="*/ 107 w 200"/>
                <a:gd name="T67" fmla="*/ 139 h 205"/>
                <a:gd name="T68" fmla="*/ 170 w 200"/>
                <a:gd name="T69" fmla="*/ 202 h 205"/>
                <a:gd name="T70" fmla="*/ 179 w 200"/>
                <a:gd name="T71" fmla="*/ 202 h 205"/>
                <a:gd name="T72" fmla="*/ 180 w 200"/>
                <a:gd name="T73" fmla="*/ 201 h 205"/>
                <a:gd name="T74" fmla="*/ 180 w 200"/>
                <a:gd name="T75" fmla="*/ 202 h 205"/>
                <a:gd name="T76" fmla="*/ 186 w 200"/>
                <a:gd name="T77" fmla="*/ 202 h 205"/>
                <a:gd name="T78" fmla="*/ 198 w 200"/>
                <a:gd name="T79" fmla="*/ 190 h 205"/>
                <a:gd name="T80" fmla="*/ 198 w 200"/>
                <a:gd name="T81" fmla="*/ 184 h 205"/>
                <a:gd name="T82" fmla="*/ 197 w 200"/>
                <a:gd name="T83" fmla="*/ 184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0" h="205">
                  <a:moveTo>
                    <a:pt x="153" y="18"/>
                  </a:moveTo>
                  <a:cubicBezTo>
                    <a:pt x="145" y="9"/>
                    <a:pt x="145" y="9"/>
                    <a:pt x="145" y="9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70" y="35"/>
                    <a:pt x="170" y="35"/>
                    <a:pt x="170" y="35"/>
                  </a:cubicBezTo>
                  <a:cubicBezTo>
                    <a:pt x="162" y="26"/>
                    <a:pt x="162" y="26"/>
                    <a:pt x="162" y="26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48" y="81"/>
                    <a:pt x="48" y="81"/>
                    <a:pt x="48" y="81"/>
                  </a:cubicBezTo>
                  <a:cubicBezTo>
                    <a:pt x="90" y="39"/>
                    <a:pt x="90" y="39"/>
                    <a:pt x="90" y="39"/>
                  </a:cubicBezTo>
                  <a:cubicBezTo>
                    <a:pt x="111" y="60"/>
                    <a:pt x="111" y="60"/>
                    <a:pt x="111" y="60"/>
                  </a:cubicBezTo>
                  <a:lnTo>
                    <a:pt x="153" y="18"/>
                  </a:lnTo>
                  <a:close/>
                  <a:moveTo>
                    <a:pt x="197" y="184"/>
                  </a:moveTo>
                  <a:cubicBezTo>
                    <a:pt x="198" y="183"/>
                    <a:pt x="198" y="183"/>
                    <a:pt x="198" y="183"/>
                  </a:cubicBezTo>
                  <a:cubicBezTo>
                    <a:pt x="200" y="181"/>
                    <a:pt x="200" y="177"/>
                    <a:pt x="198" y="174"/>
                  </a:cubicBezTo>
                  <a:cubicBezTo>
                    <a:pt x="135" y="111"/>
                    <a:pt x="135" y="111"/>
                    <a:pt x="135" y="111"/>
                  </a:cubicBezTo>
                  <a:cubicBezTo>
                    <a:pt x="133" y="109"/>
                    <a:pt x="128" y="109"/>
                    <a:pt x="126" y="111"/>
                  </a:cubicBezTo>
                  <a:cubicBezTo>
                    <a:pt x="125" y="112"/>
                    <a:pt x="125" y="112"/>
                    <a:pt x="125" y="112"/>
                  </a:cubicBezTo>
                  <a:cubicBezTo>
                    <a:pt x="123" y="109"/>
                    <a:pt x="123" y="109"/>
                    <a:pt x="123" y="109"/>
                  </a:cubicBezTo>
                  <a:cubicBezTo>
                    <a:pt x="131" y="97"/>
                    <a:pt x="135" y="81"/>
                    <a:pt x="133" y="66"/>
                  </a:cubicBezTo>
                  <a:cubicBezTo>
                    <a:pt x="120" y="80"/>
                    <a:pt x="120" y="80"/>
                    <a:pt x="120" y="80"/>
                  </a:cubicBezTo>
                  <a:cubicBezTo>
                    <a:pt x="119" y="90"/>
                    <a:pt x="114" y="101"/>
                    <a:pt x="105" y="109"/>
                  </a:cubicBezTo>
                  <a:cubicBezTo>
                    <a:pt x="86" y="129"/>
                    <a:pt x="54" y="129"/>
                    <a:pt x="35" y="110"/>
                  </a:cubicBezTo>
                  <a:cubicBezTo>
                    <a:pt x="15" y="90"/>
                    <a:pt x="15" y="58"/>
                    <a:pt x="35" y="39"/>
                  </a:cubicBezTo>
                  <a:cubicBezTo>
                    <a:pt x="54" y="19"/>
                    <a:pt x="86" y="19"/>
                    <a:pt x="105" y="39"/>
                  </a:cubicBezTo>
                  <a:cubicBezTo>
                    <a:pt x="108" y="41"/>
                    <a:pt x="110" y="44"/>
                    <a:pt x="112" y="47"/>
                  </a:cubicBezTo>
                  <a:cubicBezTo>
                    <a:pt x="122" y="38"/>
                    <a:pt x="122" y="38"/>
                    <a:pt x="122" y="38"/>
                  </a:cubicBezTo>
                  <a:cubicBezTo>
                    <a:pt x="120" y="35"/>
                    <a:pt x="117" y="32"/>
                    <a:pt x="115" y="29"/>
                  </a:cubicBezTo>
                  <a:cubicBezTo>
                    <a:pt x="90" y="5"/>
                    <a:pt x="50" y="5"/>
                    <a:pt x="25" y="29"/>
                  </a:cubicBezTo>
                  <a:cubicBezTo>
                    <a:pt x="0" y="54"/>
                    <a:pt x="0" y="94"/>
                    <a:pt x="25" y="119"/>
                  </a:cubicBezTo>
                  <a:cubicBezTo>
                    <a:pt x="47" y="141"/>
                    <a:pt x="80" y="143"/>
                    <a:pt x="105" y="127"/>
                  </a:cubicBezTo>
                  <a:cubicBezTo>
                    <a:pt x="108" y="129"/>
                    <a:pt x="108" y="129"/>
                    <a:pt x="108" y="129"/>
                  </a:cubicBezTo>
                  <a:cubicBezTo>
                    <a:pt x="107" y="130"/>
                    <a:pt x="107" y="130"/>
                    <a:pt x="107" y="130"/>
                  </a:cubicBezTo>
                  <a:cubicBezTo>
                    <a:pt x="105" y="133"/>
                    <a:pt x="105" y="137"/>
                    <a:pt x="107" y="139"/>
                  </a:cubicBezTo>
                  <a:cubicBezTo>
                    <a:pt x="170" y="202"/>
                    <a:pt x="170" y="202"/>
                    <a:pt x="170" y="202"/>
                  </a:cubicBezTo>
                  <a:cubicBezTo>
                    <a:pt x="172" y="205"/>
                    <a:pt x="177" y="205"/>
                    <a:pt x="179" y="202"/>
                  </a:cubicBezTo>
                  <a:cubicBezTo>
                    <a:pt x="180" y="201"/>
                    <a:pt x="180" y="201"/>
                    <a:pt x="180" y="201"/>
                  </a:cubicBezTo>
                  <a:cubicBezTo>
                    <a:pt x="180" y="202"/>
                    <a:pt x="180" y="202"/>
                    <a:pt x="180" y="202"/>
                  </a:cubicBezTo>
                  <a:cubicBezTo>
                    <a:pt x="182" y="203"/>
                    <a:pt x="184" y="203"/>
                    <a:pt x="186" y="202"/>
                  </a:cubicBezTo>
                  <a:cubicBezTo>
                    <a:pt x="198" y="190"/>
                    <a:pt x="198" y="190"/>
                    <a:pt x="198" y="190"/>
                  </a:cubicBezTo>
                  <a:cubicBezTo>
                    <a:pt x="199" y="189"/>
                    <a:pt x="199" y="186"/>
                    <a:pt x="198" y="184"/>
                  </a:cubicBezTo>
                  <a:lnTo>
                    <a:pt x="197" y="1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0105" tIns="45053" rIns="90105" bIns="45053" numCol="1" anchor="t" anchorCtr="0" compatLnSpc="1">
              <a:prstTxWarp prst="textNoShape">
                <a:avLst/>
              </a:prstTxWarp>
            </a:bodyPr>
            <a:lstStyle/>
            <a:p>
              <a:endParaRPr 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EDA0AAD3-3138-4AD5-B42E-22B117836A55}"/>
              </a:ext>
            </a:extLst>
          </p:cNvPr>
          <p:cNvGrpSpPr/>
          <p:nvPr/>
        </p:nvGrpSpPr>
        <p:grpSpPr>
          <a:xfrm>
            <a:off x="5966032" y="1780145"/>
            <a:ext cx="541803" cy="541803"/>
            <a:chOff x="7172988" y="1748314"/>
            <a:chExt cx="545419" cy="545419"/>
          </a:xfrm>
        </p:grpSpPr>
        <p:sp>
          <p:nvSpPr>
            <p:cNvPr id="47" name="Oval 24">
              <a:extLst>
                <a:ext uri="{FF2B5EF4-FFF2-40B4-BE49-F238E27FC236}">
                  <a16:creationId xmlns:a16="http://schemas.microsoft.com/office/drawing/2014/main" id="{9A5D5800-735C-4878-A09C-E38ED516886E}"/>
                </a:ext>
              </a:extLst>
            </p:cNvPr>
            <p:cNvSpPr/>
            <p:nvPr/>
          </p:nvSpPr>
          <p:spPr>
            <a:xfrm>
              <a:off x="7172988" y="1748314"/>
              <a:ext cx="545419" cy="545419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7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48" name="Freeform 477">
              <a:extLst>
                <a:ext uri="{FF2B5EF4-FFF2-40B4-BE49-F238E27FC236}">
                  <a16:creationId xmlns:a16="http://schemas.microsoft.com/office/drawing/2014/main" id="{05A24C92-6ECD-4355-B37E-55030FB133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23107" y="1857894"/>
              <a:ext cx="245182" cy="326261"/>
            </a:xfrm>
            <a:custGeom>
              <a:avLst/>
              <a:gdLst>
                <a:gd name="T0" fmla="*/ 26 w 157"/>
                <a:gd name="T1" fmla="*/ 77 h 210"/>
                <a:gd name="T2" fmla="*/ 40 w 157"/>
                <a:gd name="T3" fmla="*/ 63 h 210"/>
                <a:gd name="T4" fmla="*/ 40 w 157"/>
                <a:gd name="T5" fmla="*/ 88 h 210"/>
                <a:gd name="T6" fmla="*/ 26 w 157"/>
                <a:gd name="T7" fmla="*/ 102 h 210"/>
                <a:gd name="T8" fmla="*/ 40 w 157"/>
                <a:gd name="T9" fmla="*/ 88 h 210"/>
                <a:gd name="T10" fmla="*/ 26 w 157"/>
                <a:gd name="T11" fmla="*/ 112 h 210"/>
                <a:gd name="T12" fmla="*/ 40 w 157"/>
                <a:gd name="T13" fmla="*/ 126 h 210"/>
                <a:gd name="T14" fmla="*/ 40 w 157"/>
                <a:gd name="T15" fmla="*/ 137 h 210"/>
                <a:gd name="T16" fmla="*/ 26 w 157"/>
                <a:gd name="T17" fmla="*/ 151 h 210"/>
                <a:gd name="T18" fmla="*/ 40 w 157"/>
                <a:gd name="T19" fmla="*/ 137 h 210"/>
                <a:gd name="T20" fmla="*/ 40 w 157"/>
                <a:gd name="T21" fmla="*/ 176 h 210"/>
                <a:gd name="T22" fmla="*/ 26 w 157"/>
                <a:gd name="T23" fmla="*/ 162 h 210"/>
                <a:gd name="T24" fmla="*/ 49 w 157"/>
                <a:gd name="T25" fmla="*/ 176 h 210"/>
                <a:gd name="T26" fmla="*/ 132 w 157"/>
                <a:gd name="T27" fmla="*/ 168 h 210"/>
                <a:gd name="T28" fmla="*/ 49 w 157"/>
                <a:gd name="T29" fmla="*/ 176 h 210"/>
                <a:gd name="T30" fmla="*/ 49 w 157"/>
                <a:gd name="T31" fmla="*/ 143 h 210"/>
                <a:gd name="T32" fmla="*/ 132 w 157"/>
                <a:gd name="T33" fmla="*/ 151 h 210"/>
                <a:gd name="T34" fmla="*/ 132 w 157"/>
                <a:gd name="T35" fmla="*/ 118 h 210"/>
                <a:gd name="T36" fmla="*/ 49 w 157"/>
                <a:gd name="T37" fmla="*/ 126 h 210"/>
                <a:gd name="T38" fmla="*/ 132 w 157"/>
                <a:gd name="T39" fmla="*/ 118 h 210"/>
                <a:gd name="T40" fmla="*/ 49 w 157"/>
                <a:gd name="T41" fmla="*/ 69 h 210"/>
                <a:gd name="T42" fmla="*/ 132 w 157"/>
                <a:gd name="T43" fmla="*/ 77 h 210"/>
                <a:gd name="T44" fmla="*/ 132 w 157"/>
                <a:gd name="T45" fmla="*/ 94 h 210"/>
                <a:gd name="T46" fmla="*/ 49 w 157"/>
                <a:gd name="T47" fmla="*/ 102 h 210"/>
                <a:gd name="T48" fmla="*/ 132 w 157"/>
                <a:gd name="T49" fmla="*/ 94 h 210"/>
                <a:gd name="T50" fmla="*/ 66 w 157"/>
                <a:gd name="T51" fmla="*/ 13 h 210"/>
                <a:gd name="T52" fmla="*/ 92 w 157"/>
                <a:gd name="T53" fmla="*/ 13 h 210"/>
                <a:gd name="T54" fmla="*/ 129 w 157"/>
                <a:gd name="T55" fmla="*/ 40 h 210"/>
                <a:gd name="T56" fmla="*/ 42 w 157"/>
                <a:gd name="T57" fmla="*/ 26 h 210"/>
                <a:gd name="T58" fmla="*/ 79 w 157"/>
                <a:gd name="T59" fmla="*/ 16 h 210"/>
                <a:gd name="T60" fmla="*/ 79 w 157"/>
                <a:gd name="T61" fmla="*/ 10 h 210"/>
                <a:gd name="T62" fmla="*/ 147 w 157"/>
                <a:gd name="T63" fmla="*/ 18 h 210"/>
                <a:gd name="T64" fmla="*/ 118 w 157"/>
                <a:gd name="T65" fmla="*/ 20 h 210"/>
                <a:gd name="T66" fmla="*/ 145 w 157"/>
                <a:gd name="T67" fmla="*/ 30 h 210"/>
                <a:gd name="T68" fmla="*/ 12 w 157"/>
                <a:gd name="T69" fmla="*/ 198 h 210"/>
                <a:gd name="T70" fmla="*/ 27 w 157"/>
                <a:gd name="T71" fmla="*/ 30 h 210"/>
                <a:gd name="T72" fmla="*/ 48 w 157"/>
                <a:gd name="T73" fmla="*/ 18 h 210"/>
                <a:gd name="T74" fmla="*/ 0 w 157"/>
                <a:gd name="T75" fmla="*/ 28 h 210"/>
                <a:gd name="T76" fmla="*/ 10 w 157"/>
                <a:gd name="T77" fmla="*/ 210 h 210"/>
                <a:gd name="T78" fmla="*/ 157 w 157"/>
                <a:gd name="T79" fmla="*/ 200 h 210"/>
                <a:gd name="T80" fmla="*/ 147 w 157"/>
                <a:gd name="T81" fmla="*/ 1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7" h="210">
                  <a:moveTo>
                    <a:pt x="40" y="77"/>
                  </a:moveTo>
                  <a:cubicBezTo>
                    <a:pt x="26" y="77"/>
                    <a:pt x="26" y="77"/>
                    <a:pt x="26" y="77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40" y="63"/>
                    <a:pt x="40" y="63"/>
                    <a:pt x="40" y="63"/>
                  </a:cubicBezTo>
                  <a:lnTo>
                    <a:pt x="40" y="77"/>
                  </a:lnTo>
                  <a:close/>
                  <a:moveTo>
                    <a:pt x="40" y="88"/>
                  </a:moveTo>
                  <a:cubicBezTo>
                    <a:pt x="26" y="88"/>
                    <a:pt x="26" y="88"/>
                    <a:pt x="26" y="88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40" y="102"/>
                    <a:pt x="40" y="102"/>
                    <a:pt x="40" y="102"/>
                  </a:cubicBezTo>
                  <a:lnTo>
                    <a:pt x="40" y="88"/>
                  </a:lnTo>
                  <a:close/>
                  <a:moveTo>
                    <a:pt x="40" y="112"/>
                  </a:moveTo>
                  <a:cubicBezTo>
                    <a:pt x="26" y="112"/>
                    <a:pt x="26" y="112"/>
                    <a:pt x="26" y="112"/>
                  </a:cubicBezTo>
                  <a:cubicBezTo>
                    <a:pt x="26" y="126"/>
                    <a:pt x="26" y="126"/>
                    <a:pt x="26" y="126"/>
                  </a:cubicBezTo>
                  <a:cubicBezTo>
                    <a:pt x="40" y="126"/>
                    <a:pt x="40" y="126"/>
                    <a:pt x="40" y="126"/>
                  </a:cubicBezTo>
                  <a:lnTo>
                    <a:pt x="40" y="112"/>
                  </a:lnTo>
                  <a:close/>
                  <a:moveTo>
                    <a:pt x="40" y="137"/>
                  </a:moveTo>
                  <a:cubicBezTo>
                    <a:pt x="26" y="137"/>
                    <a:pt x="26" y="137"/>
                    <a:pt x="26" y="137"/>
                  </a:cubicBezTo>
                  <a:cubicBezTo>
                    <a:pt x="26" y="151"/>
                    <a:pt x="26" y="151"/>
                    <a:pt x="26" y="151"/>
                  </a:cubicBezTo>
                  <a:cubicBezTo>
                    <a:pt x="40" y="151"/>
                    <a:pt x="40" y="151"/>
                    <a:pt x="40" y="151"/>
                  </a:cubicBezTo>
                  <a:lnTo>
                    <a:pt x="40" y="137"/>
                  </a:lnTo>
                  <a:close/>
                  <a:moveTo>
                    <a:pt x="26" y="176"/>
                  </a:moveTo>
                  <a:cubicBezTo>
                    <a:pt x="40" y="176"/>
                    <a:pt x="40" y="176"/>
                    <a:pt x="40" y="176"/>
                  </a:cubicBezTo>
                  <a:cubicBezTo>
                    <a:pt x="40" y="162"/>
                    <a:pt x="40" y="162"/>
                    <a:pt x="40" y="162"/>
                  </a:cubicBezTo>
                  <a:cubicBezTo>
                    <a:pt x="26" y="162"/>
                    <a:pt x="26" y="162"/>
                    <a:pt x="26" y="162"/>
                  </a:cubicBezTo>
                  <a:lnTo>
                    <a:pt x="26" y="176"/>
                  </a:lnTo>
                  <a:close/>
                  <a:moveTo>
                    <a:pt x="49" y="176"/>
                  </a:moveTo>
                  <a:cubicBezTo>
                    <a:pt x="132" y="176"/>
                    <a:pt x="132" y="176"/>
                    <a:pt x="132" y="176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49" y="168"/>
                    <a:pt x="49" y="168"/>
                    <a:pt x="49" y="168"/>
                  </a:cubicBezTo>
                  <a:lnTo>
                    <a:pt x="49" y="176"/>
                  </a:lnTo>
                  <a:close/>
                  <a:moveTo>
                    <a:pt x="132" y="143"/>
                  </a:moveTo>
                  <a:cubicBezTo>
                    <a:pt x="49" y="143"/>
                    <a:pt x="49" y="143"/>
                    <a:pt x="49" y="143"/>
                  </a:cubicBezTo>
                  <a:cubicBezTo>
                    <a:pt x="49" y="151"/>
                    <a:pt x="49" y="151"/>
                    <a:pt x="49" y="151"/>
                  </a:cubicBezTo>
                  <a:cubicBezTo>
                    <a:pt x="132" y="151"/>
                    <a:pt x="132" y="151"/>
                    <a:pt x="132" y="151"/>
                  </a:cubicBezTo>
                  <a:lnTo>
                    <a:pt x="132" y="143"/>
                  </a:lnTo>
                  <a:close/>
                  <a:moveTo>
                    <a:pt x="132" y="118"/>
                  </a:moveTo>
                  <a:cubicBezTo>
                    <a:pt x="49" y="118"/>
                    <a:pt x="49" y="118"/>
                    <a:pt x="49" y="118"/>
                  </a:cubicBezTo>
                  <a:cubicBezTo>
                    <a:pt x="49" y="126"/>
                    <a:pt x="49" y="126"/>
                    <a:pt x="49" y="126"/>
                  </a:cubicBezTo>
                  <a:cubicBezTo>
                    <a:pt x="132" y="126"/>
                    <a:pt x="132" y="126"/>
                    <a:pt x="132" y="126"/>
                  </a:cubicBezTo>
                  <a:lnTo>
                    <a:pt x="132" y="118"/>
                  </a:lnTo>
                  <a:close/>
                  <a:moveTo>
                    <a:pt x="132" y="69"/>
                  </a:moveTo>
                  <a:cubicBezTo>
                    <a:pt x="49" y="69"/>
                    <a:pt x="49" y="69"/>
                    <a:pt x="49" y="69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132" y="77"/>
                    <a:pt x="132" y="77"/>
                    <a:pt x="132" y="77"/>
                  </a:cubicBezTo>
                  <a:lnTo>
                    <a:pt x="132" y="69"/>
                  </a:lnTo>
                  <a:close/>
                  <a:moveTo>
                    <a:pt x="132" y="94"/>
                  </a:moveTo>
                  <a:cubicBezTo>
                    <a:pt x="49" y="94"/>
                    <a:pt x="49" y="94"/>
                    <a:pt x="49" y="94"/>
                  </a:cubicBezTo>
                  <a:cubicBezTo>
                    <a:pt x="49" y="102"/>
                    <a:pt x="49" y="102"/>
                    <a:pt x="49" y="102"/>
                  </a:cubicBezTo>
                  <a:cubicBezTo>
                    <a:pt x="132" y="102"/>
                    <a:pt x="132" y="102"/>
                    <a:pt x="132" y="102"/>
                  </a:cubicBezTo>
                  <a:lnTo>
                    <a:pt x="132" y="94"/>
                  </a:lnTo>
                  <a:close/>
                  <a:moveTo>
                    <a:pt x="42" y="26"/>
                  </a:moveTo>
                  <a:cubicBezTo>
                    <a:pt x="62" y="20"/>
                    <a:pt x="66" y="17"/>
                    <a:pt x="66" y="13"/>
                  </a:cubicBezTo>
                  <a:cubicBezTo>
                    <a:pt x="66" y="5"/>
                    <a:pt x="72" y="0"/>
                    <a:pt x="79" y="0"/>
                  </a:cubicBezTo>
                  <a:cubicBezTo>
                    <a:pt x="86" y="0"/>
                    <a:pt x="92" y="5"/>
                    <a:pt x="92" y="13"/>
                  </a:cubicBezTo>
                  <a:cubicBezTo>
                    <a:pt x="92" y="17"/>
                    <a:pt x="95" y="20"/>
                    <a:pt x="116" y="26"/>
                  </a:cubicBezTo>
                  <a:cubicBezTo>
                    <a:pt x="128" y="29"/>
                    <a:pt x="129" y="40"/>
                    <a:pt x="1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29"/>
                    <a:pt x="42" y="26"/>
                  </a:cubicBezTo>
                  <a:moveTo>
                    <a:pt x="76" y="13"/>
                  </a:moveTo>
                  <a:cubicBezTo>
                    <a:pt x="76" y="15"/>
                    <a:pt x="77" y="16"/>
                    <a:pt x="79" y="16"/>
                  </a:cubicBezTo>
                  <a:cubicBezTo>
                    <a:pt x="81" y="16"/>
                    <a:pt x="82" y="15"/>
                    <a:pt x="82" y="13"/>
                  </a:cubicBezTo>
                  <a:cubicBezTo>
                    <a:pt x="82" y="11"/>
                    <a:pt x="81" y="10"/>
                    <a:pt x="79" y="10"/>
                  </a:cubicBezTo>
                  <a:cubicBezTo>
                    <a:pt x="77" y="10"/>
                    <a:pt x="76" y="11"/>
                    <a:pt x="76" y="13"/>
                  </a:cubicBezTo>
                  <a:moveTo>
                    <a:pt x="147" y="18"/>
                  </a:moveTo>
                  <a:cubicBezTo>
                    <a:pt x="110" y="18"/>
                    <a:pt x="110" y="18"/>
                    <a:pt x="110" y="18"/>
                  </a:cubicBezTo>
                  <a:cubicBezTo>
                    <a:pt x="112" y="18"/>
                    <a:pt x="115" y="19"/>
                    <a:pt x="118" y="20"/>
                  </a:cubicBezTo>
                  <a:cubicBezTo>
                    <a:pt x="124" y="22"/>
                    <a:pt x="129" y="26"/>
                    <a:pt x="131" y="30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45" y="198"/>
                    <a:pt x="145" y="198"/>
                    <a:pt x="145" y="198"/>
                  </a:cubicBezTo>
                  <a:cubicBezTo>
                    <a:pt x="12" y="198"/>
                    <a:pt x="12" y="198"/>
                    <a:pt x="12" y="198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9" y="26"/>
                    <a:pt x="33" y="22"/>
                    <a:pt x="40" y="20"/>
                  </a:cubicBezTo>
                  <a:cubicBezTo>
                    <a:pt x="43" y="19"/>
                    <a:pt x="46" y="18"/>
                    <a:pt x="48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5" y="18"/>
                    <a:pt x="0" y="22"/>
                    <a:pt x="0" y="28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205"/>
                    <a:pt x="5" y="210"/>
                    <a:pt x="10" y="210"/>
                  </a:cubicBezTo>
                  <a:cubicBezTo>
                    <a:pt x="147" y="210"/>
                    <a:pt x="147" y="210"/>
                    <a:pt x="147" y="210"/>
                  </a:cubicBezTo>
                  <a:cubicBezTo>
                    <a:pt x="153" y="210"/>
                    <a:pt x="157" y="205"/>
                    <a:pt x="157" y="200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2"/>
                    <a:pt x="153" y="18"/>
                    <a:pt x="147" y="1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0105" tIns="45053" rIns="90105" bIns="45053" numCol="1" anchor="t" anchorCtr="0" compatLnSpc="1">
              <a:prstTxWarp prst="textNoShape">
                <a:avLst/>
              </a:prstTxWarp>
            </a:bodyPr>
            <a:lstStyle/>
            <a:p>
              <a:endParaRPr 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id="{52C39912-F676-4A6D-9F32-4E03E7754D68}"/>
              </a:ext>
            </a:extLst>
          </p:cNvPr>
          <p:cNvSpPr txBox="1"/>
          <p:nvPr/>
        </p:nvSpPr>
        <p:spPr>
          <a:xfrm>
            <a:off x="6624420" y="239517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50" name="Rectangle 24">
            <a:extLst>
              <a:ext uri="{FF2B5EF4-FFF2-40B4-BE49-F238E27FC236}">
                <a16:creationId xmlns:a16="http://schemas.microsoft.com/office/drawing/2014/main" id="{5D21D1A6-6D5E-4B8C-9839-4103A763B8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6761" y="4956728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单击填加标题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42FF2F9B-2F31-4DBC-9A39-74624B67A9C2}"/>
              </a:ext>
            </a:extLst>
          </p:cNvPr>
          <p:cNvSpPr txBox="1"/>
          <p:nvPr/>
        </p:nvSpPr>
        <p:spPr>
          <a:xfrm>
            <a:off x="6624420" y="3320387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E4B0E3D0-9F57-40D7-B5D4-C938B0F758A2}"/>
              </a:ext>
            </a:extLst>
          </p:cNvPr>
          <p:cNvSpPr txBox="1"/>
          <p:nvPr/>
        </p:nvSpPr>
        <p:spPr>
          <a:xfrm>
            <a:off x="6753233" y="4728338"/>
            <a:ext cx="3589137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</p:spTree>
    <p:extLst>
      <p:ext uri="{BB962C8B-B14F-4D97-AF65-F5344CB8AC3E}">
        <p14:creationId xmlns:p14="http://schemas.microsoft.com/office/powerpoint/2010/main" val="356675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0" grpId="0"/>
      <p:bldP spid="5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xagon 59">
            <a:extLst>
              <a:ext uri="{FF2B5EF4-FFF2-40B4-BE49-F238E27FC236}">
                <a16:creationId xmlns:a16="http://schemas.microsoft.com/office/drawing/2014/main" id="{6D8EAB20-F09E-4EC5-BC22-DA61B49F64CC}"/>
              </a:ext>
            </a:extLst>
          </p:cNvPr>
          <p:cNvSpPr/>
          <p:nvPr/>
        </p:nvSpPr>
        <p:spPr>
          <a:xfrm rot="5400000">
            <a:off x="2146908" y="2288884"/>
            <a:ext cx="1116838" cy="962792"/>
          </a:xfrm>
          <a:prstGeom prst="hexagon">
            <a:avLst/>
          </a:prstGeom>
          <a:solidFill>
            <a:schemeClr val="accent1">
              <a:lumMod val="100000"/>
            </a:schemeClr>
          </a:solidFill>
          <a:ln>
            <a:solidFill>
              <a:schemeClr val="accent1">
                <a:lumMod val="10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65" dirty="0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7" name="Hexagon 22">
            <a:extLst>
              <a:ext uri="{FF2B5EF4-FFF2-40B4-BE49-F238E27FC236}">
                <a16:creationId xmlns:a16="http://schemas.microsoft.com/office/drawing/2014/main" id="{2A38C42E-CBCA-4361-9070-16F144DF92A9}"/>
              </a:ext>
            </a:extLst>
          </p:cNvPr>
          <p:cNvSpPr/>
          <p:nvPr/>
        </p:nvSpPr>
        <p:spPr>
          <a:xfrm rot="5400000">
            <a:off x="4341748" y="2278509"/>
            <a:ext cx="1115484" cy="984898"/>
          </a:xfrm>
          <a:prstGeom prst="hexagon">
            <a:avLst/>
          </a:prstGeom>
          <a:solidFill>
            <a:schemeClr val="accent2">
              <a:lumMod val="100000"/>
            </a:schemeClr>
          </a:solidFill>
          <a:ln>
            <a:solidFill>
              <a:schemeClr val="accent2">
                <a:lumMod val="10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8" name="Hexagon 27">
            <a:extLst>
              <a:ext uri="{FF2B5EF4-FFF2-40B4-BE49-F238E27FC236}">
                <a16:creationId xmlns:a16="http://schemas.microsoft.com/office/drawing/2014/main" id="{904AB4D9-B406-404E-80DF-03A34E417C2E}"/>
              </a:ext>
            </a:extLst>
          </p:cNvPr>
          <p:cNvSpPr/>
          <p:nvPr/>
        </p:nvSpPr>
        <p:spPr>
          <a:xfrm rot="5400000">
            <a:off x="6543479" y="2278509"/>
            <a:ext cx="1115484" cy="984898"/>
          </a:xfrm>
          <a:prstGeom prst="hexagon">
            <a:avLst/>
          </a:prstGeom>
          <a:solidFill>
            <a:schemeClr val="accent1">
              <a:lumMod val="100000"/>
            </a:schemeClr>
          </a:solidFill>
          <a:ln>
            <a:solidFill>
              <a:schemeClr val="accent1">
                <a:lumMod val="10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9" name="Hexagon 32">
            <a:extLst>
              <a:ext uri="{FF2B5EF4-FFF2-40B4-BE49-F238E27FC236}">
                <a16:creationId xmlns:a16="http://schemas.microsoft.com/office/drawing/2014/main" id="{8926F418-F532-4110-AC03-DC8ED3EA1533}"/>
              </a:ext>
            </a:extLst>
          </p:cNvPr>
          <p:cNvSpPr/>
          <p:nvPr/>
        </p:nvSpPr>
        <p:spPr>
          <a:xfrm rot="5400000">
            <a:off x="8744806" y="2305087"/>
            <a:ext cx="1115484" cy="984898"/>
          </a:xfrm>
          <a:prstGeom prst="hexagon">
            <a:avLst/>
          </a:prstGeom>
          <a:solidFill>
            <a:schemeClr val="accent2">
              <a:lumMod val="100000"/>
            </a:schemeClr>
          </a:solidFill>
          <a:ln>
            <a:solidFill>
              <a:schemeClr val="accent2">
                <a:lumMod val="10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0" name="Shape 2430">
            <a:extLst>
              <a:ext uri="{FF2B5EF4-FFF2-40B4-BE49-F238E27FC236}">
                <a16:creationId xmlns:a16="http://schemas.microsoft.com/office/drawing/2014/main" id="{B1BDCCFC-B37D-4553-A0A8-0F220C12140D}"/>
              </a:ext>
            </a:extLst>
          </p:cNvPr>
          <p:cNvSpPr/>
          <p:nvPr/>
        </p:nvSpPr>
        <p:spPr>
          <a:xfrm>
            <a:off x="2555411" y="2620377"/>
            <a:ext cx="299830" cy="299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  <a:miter lim="400000"/>
          </a:ln>
        </p:spPr>
        <p:txBody>
          <a:bodyPr lIns="25028" tIns="25028" rIns="25028" bIns="25028" anchor="ctr"/>
          <a:lstStyle/>
          <a:p>
            <a:pPr algn="ctr" defTabSz="300331" hangingPunct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052" kern="0" dirty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1" name="Shape 2433">
            <a:extLst>
              <a:ext uri="{FF2B5EF4-FFF2-40B4-BE49-F238E27FC236}">
                <a16:creationId xmlns:a16="http://schemas.microsoft.com/office/drawing/2014/main" id="{E8AC455D-A756-468F-AFC3-26A993A71A2F}"/>
              </a:ext>
            </a:extLst>
          </p:cNvPr>
          <p:cNvSpPr/>
          <p:nvPr/>
        </p:nvSpPr>
        <p:spPr>
          <a:xfrm>
            <a:off x="4763204" y="2634681"/>
            <a:ext cx="272573" cy="2725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5" y="6382"/>
                </a:moveTo>
                <a:cubicBezTo>
                  <a:pt x="7313" y="6382"/>
                  <a:pt x="6873" y="5943"/>
                  <a:pt x="6873" y="5400"/>
                </a:cubicBezTo>
                <a:cubicBezTo>
                  <a:pt x="6873" y="4858"/>
                  <a:pt x="7313" y="4418"/>
                  <a:pt x="7855" y="4418"/>
                </a:cubicBezTo>
                <a:cubicBezTo>
                  <a:pt x="8396" y="4418"/>
                  <a:pt x="8836" y="4858"/>
                  <a:pt x="8836" y="5400"/>
                </a:cubicBezTo>
                <a:cubicBezTo>
                  <a:pt x="8836" y="5943"/>
                  <a:pt x="8396" y="6382"/>
                  <a:pt x="7855" y="6382"/>
                </a:cubicBezTo>
                <a:moveTo>
                  <a:pt x="18164" y="4909"/>
                </a:moveTo>
                <a:lnTo>
                  <a:pt x="9749" y="4909"/>
                </a:lnTo>
                <a:cubicBezTo>
                  <a:pt x="9530" y="4064"/>
                  <a:pt x="8768" y="3436"/>
                  <a:pt x="7855" y="3436"/>
                </a:cubicBezTo>
                <a:cubicBezTo>
                  <a:pt x="6941" y="3436"/>
                  <a:pt x="6180" y="4064"/>
                  <a:pt x="5960" y="4909"/>
                </a:cubicBezTo>
                <a:lnTo>
                  <a:pt x="3436" y="4909"/>
                </a:lnTo>
                <a:cubicBezTo>
                  <a:pt x="3165" y="4909"/>
                  <a:pt x="2945" y="5129"/>
                  <a:pt x="2945" y="5400"/>
                </a:cubicBezTo>
                <a:cubicBezTo>
                  <a:pt x="2945" y="5672"/>
                  <a:pt x="3165" y="5891"/>
                  <a:pt x="3436" y="5891"/>
                </a:cubicBezTo>
                <a:lnTo>
                  <a:pt x="5960" y="5891"/>
                </a:lnTo>
                <a:cubicBezTo>
                  <a:pt x="6180" y="6737"/>
                  <a:pt x="6941" y="7364"/>
                  <a:pt x="7855" y="7364"/>
                </a:cubicBezTo>
                <a:cubicBezTo>
                  <a:pt x="8768" y="7364"/>
                  <a:pt x="9530" y="6737"/>
                  <a:pt x="9749" y="5891"/>
                </a:cubicBezTo>
                <a:lnTo>
                  <a:pt x="18164" y="5891"/>
                </a:lnTo>
                <a:cubicBezTo>
                  <a:pt x="18435" y="5891"/>
                  <a:pt x="18655" y="5672"/>
                  <a:pt x="18655" y="5400"/>
                </a:cubicBezTo>
                <a:cubicBezTo>
                  <a:pt x="18655" y="5129"/>
                  <a:pt x="18435" y="4909"/>
                  <a:pt x="18164" y="4909"/>
                </a:cubicBezTo>
                <a:moveTo>
                  <a:pt x="14727" y="11782"/>
                </a:moveTo>
                <a:cubicBezTo>
                  <a:pt x="14186" y="11782"/>
                  <a:pt x="13745" y="11342"/>
                  <a:pt x="13745" y="10800"/>
                </a:cubicBezTo>
                <a:cubicBezTo>
                  <a:pt x="13745" y="10258"/>
                  <a:pt x="14186" y="9818"/>
                  <a:pt x="14727" y="9818"/>
                </a:cubicBezTo>
                <a:cubicBezTo>
                  <a:pt x="15269" y="9818"/>
                  <a:pt x="15709" y="10258"/>
                  <a:pt x="15709" y="10800"/>
                </a:cubicBezTo>
                <a:cubicBezTo>
                  <a:pt x="15709" y="11342"/>
                  <a:pt x="15269" y="11782"/>
                  <a:pt x="14727" y="11782"/>
                </a:cubicBezTo>
                <a:moveTo>
                  <a:pt x="18164" y="10310"/>
                </a:moveTo>
                <a:lnTo>
                  <a:pt x="16621" y="10310"/>
                </a:lnTo>
                <a:cubicBezTo>
                  <a:pt x="16402" y="9464"/>
                  <a:pt x="15641" y="8836"/>
                  <a:pt x="14727" y="8836"/>
                </a:cubicBezTo>
                <a:cubicBezTo>
                  <a:pt x="13814" y="8836"/>
                  <a:pt x="13052" y="9464"/>
                  <a:pt x="12833" y="10310"/>
                </a:cubicBezTo>
                <a:lnTo>
                  <a:pt x="3436" y="10310"/>
                </a:lnTo>
                <a:cubicBezTo>
                  <a:pt x="3165" y="10310"/>
                  <a:pt x="2945" y="10529"/>
                  <a:pt x="2945" y="10800"/>
                </a:cubicBezTo>
                <a:cubicBezTo>
                  <a:pt x="2945" y="11072"/>
                  <a:pt x="3165" y="11291"/>
                  <a:pt x="3436" y="11291"/>
                </a:cubicBezTo>
                <a:lnTo>
                  <a:pt x="12833" y="11291"/>
                </a:lnTo>
                <a:cubicBezTo>
                  <a:pt x="13052" y="12137"/>
                  <a:pt x="13814" y="12764"/>
                  <a:pt x="14727" y="12764"/>
                </a:cubicBezTo>
                <a:cubicBezTo>
                  <a:pt x="15641" y="12764"/>
                  <a:pt x="16402" y="12137"/>
                  <a:pt x="16621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9818" y="17182"/>
                </a:moveTo>
                <a:cubicBezTo>
                  <a:pt x="9276" y="17182"/>
                  <a:pt x="8836" y="16743"/>
                  <a:pt x="8836" y="16200"/>
                </a:cubicBezTo>
                <a:cubicBezTo>
                  <a:pt x="8836" y="15658"/>
                  <a:pt x="9276" y="15218"/>
                  <a:pt x="9818" y="15218"/>
                </a:cubicBezTo>
                <a:cubicBezTo>
                  <a:pt x="10360" y="15218"/>
                  <a:pt x="10800" y="15658"/>
                  <a:pt x="10800" y="16200"/>
                </a:cubicBezTo>
                <a:cubicBezTo>
                  <a:pt x="10800" y="16743"/>
                  <a:pt x="10360" y="17182"/>
                  <a:pt x="9818" y="17182"/>
                </a:cubicBezTo>
                <a:moveTo>
                  <a:pt x="18164" y="15709"/>
                </a:moveTo>
                <a:lnTo>
                  <a:pt x="11712" y="15709"/>
                </a:lnTo>
                <a:cubicBezTo>
                  <a:pt x="11493" y="14863"/>
                  <a:pt x="10732" y="14237"/>
                  <a:pt x="9818" y="14237"/>
                </a:cubicBezTo>
                <a:cubicBezTo>
                  <a:pt x="8904" y="14237"/>
                  <a:pt x="8143" y="14863"/>
                  <a:pt x="7924" y="15709"/>
                </a:cubicBezTo>
                <a:lnTo>
                  <a:pt x="3436" y="15709"/>
                </a:lnTo>
                <a:cubicBezTo>
                  <a:pt x="3165" y="15709"/>
                  <a:pt x="2945" y="15929"/>
                  <a:pt x="2945" y="16200"/>
                </a:cubicBezTo>
                <a:cubicBezTo>
                  <a:pt x="2945" y="16472"/>
                  <a:pt x="3165" y="16691"/>
                  <a:pt x="3436" y="16691"/>
                </a:cubicBezTo>
                <a:lnTo>
                  <a:pt x="7924" y="16691"/>
                </a:lnTo>
                <a:cubicBezTo>
                  <a:pt x="8143" y="17537"/>
                  <a:pt x="8904" y="18164"/>
                  <a:pt x="9818" y="18164"/>
                </a:cubicBezTo>
                <a:cubicBezTo>
                  <a:pt x="10732" y="18164"/>
                  <a:pt x="11493" y="17537"/>
                  <a:pt x="11712" y="16691"/>
                </a:cubicBezTo>
                <a:lnTo>
                  <a:pt x="18164" y="16691"/>
                </a:lnTo>
                <a:cubicBezTo>
                  <a:pt x="18435" y="16691"/>
                  <a:pt x="18655" y="16472"/>
                  <a:pt x="18655" y="16200"/>
                </a:cubicBezTo>
                <a:cubicBezTo>
                  <a:pt x="18655" y="15929"/>
                  <a:pt x="18435" y="15709"/>
                  <a:pt x="18164" y="15709"/>
                </a:cubicBezTo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  <a:miter lim="400000"/>
          </a:ln>
        </p:spPr>
        <p:txBody>
          <a:bodyPr lIns="25028" tIns="25028" rIns="25028" bIns="25028" anchor="ctr"/>
          <a:lstStyle/>
          <a:p>
            <a:pPr algn="ctr" defTabSz="300331" hangingPunct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052" kern="0" dirty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2" name="Shape 2435">
            <a:extLst>
              <a:ext uri="{FF2B5EF4-FFF2-40B4-BE49-F238E27FC236}">
                <a16:creationId xmlns:a16="http://schemas.microsoft.com/office/drawing/2014/main" id="{21E2601F-3223-4FAF-8FF5-68D4CEEF0D15}"/>
              </a:ext>
            </a:extLst>
          </p:cNvPr>
          <p:cNvSpPr/>
          <p:nvPr/>
        </p:nvSpPr>
        <p:spPr>
          <a:xfrm>
            <a:off x="6951305" y="2621054"/>
            <a:ext cx="299830" cy="2998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  <a:miter lim="400000"/>
          </a:ln>
        </p:spPr>
        <p:txBody>
          <a:bodyPr lIns="25028" tIns="25028" rIns="25028" bIns="25028" anchor="ctr"/>
          <a:lstStyle/>
          <a:p>
            <a:pPr algn="ctr" defTabSz="300331" hangingPunct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052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3" name="Shape 2447">
            <a:extLst>
              <a:ext uri="{FF2B5EF4-FFF2-40B4-BE49-F238E27FC236}">
                <a16:creationId xmlns:a16="http://schemas.microsoft.com/office/drawing/2014/main" id="{460D3F78-ED4E-47F3-BB17-D1FC7B96B34D}"/>
              </a:ext>
            </a:extLst>
          </p:cNvPr>
          <p:cNvSpPr/>
          <p:nvPr/>
        </p:nvSpPr>
        <p:spPr>
          <a:xfrm>
            <a:off x="9152633" y="2674887"/>
            <a:ext cx="299830" cy="2452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  <a:miter lim="400000"/>
          </a:ln>
        </p:spPr>
        <p:txBody>
          <a:bodyPr lIns="25028" tIns="25028" rIns="25028" bIns="25028" anchor="ctr"/>
          <a:lstStyle/>
          <a:p>
            <a:pPr algn="ctr" defTabSz="300331" hangingPunct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052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7DABDB3-C5C1-44F8-95EA-B864ADA83E9F}"/>
              </a:ext>
            </a:extLst>
          </p:cNvPr>
          <p:cNvSpPr txBox="1"/>
          <p:nvPr/>
        </p:nvSpPr>
        <p:spPr>
          <a:xfrm>
            <a:off x="1073884" y="4014849"/>
            <a:ext cx="2465338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2555AB9-078C-44F2-BAD8-7424813AA97B}"/>
              </a:ext>
            </a:extLst>
          </p:cNvPr>
          <p:cNvSpPr txBox="1"/>
          <p:nvPr/>
        </p:nvSpPr>
        <p:spPr>
          <a:xfrm>
            <a:off x="3530535" y="4059301"/>
            <a:ext cx="2465338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124DA42-DE41-4B7D-B272-4458CBD5CC88}"/>
              </a:ext>
            </a:extLst>
          </p:cNvPr>
          <p:cNvSpPr txBox="1"/>
          <p:nvPr/>
        </p:nvSpPr>
        <p:spPr>
          <a:xfrm>
            <a:off x="6066837" y="4054949"/>
            <a:ext cx="2465338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5F9B837-2B39-4279-8FFA-D86171D2CC19}"/>
              </a:ext>
            </a:extLst>
          </p:cNvPr>
          <p:cNvSpPr txBox="1"/>
          <p:nvPr/>
        </p:nvSpPr>
        <p:spPr>
          <a:xfrm>
            <a:off x="8560469" y="4054949"/>
            <a:ext cx="2465338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</p:spTree>
    <p:extLst>
      <p:ext uri="{BB962C8B-B14F-4D97-AF65-F5344CB8AC3E}">
        <p14:creationId xmlns:p14="http://schemas.microsoft.com/office/powerpoint/2010/main" val="154426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>
            <a:extLst>
              <a:ext uri="{FF2B5EF4-FFF2-40B4-BE49-F238E27FC236}">
                <a16:creationId xmlns:a16="http://schemas.microsoft.com/office/drawing/2014/main" id="{33A50CF0-FCD6-41DC-9F66-E006DA2629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V="1">
            <a:off x="2352962" y="489530"/>
            <a:ext cx="3699167" cy="5264727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2B50CAF7-6434-4807-84D6-A2B45A0176A9}"/>
              </a:ext>
            </a:extLst>
          </p:cNvPr>
          <p:cNvGrpSpPr/>
          <p:nvPr/>
        </p:nvGrpSpPr>
        <p:grpSpPr>
          <a:xfrm>
            <a:off x="773335" y="1566385"/>
            <a:ext cx="4016550" cy="2832974"/>
            <a:chOff x="6130844" y="1988987"/>
            <a:chExt cx="2053696" cy="2756146"/>
          </a:xfrm>
        </p:grpSpPr>
        <p:sp>
          <p:nvSpPr>
            <p:cNvPr id="7" name="Shape 4054">
              <a:extLst>
                <a:ext uri="{FF2B5EF4-FFF2-40B4-BE49-F238E27FC236}">
                  <a16:creationId xmlns:a16="http://schemas.microsoft.com/office/drawing/2014/main" id="{58AA332C-0FDF-4255-BB27-2FB807FAF900}"/>
                </a:ext>
              </a:extLst>
            </p:cNvPr>
            <p:cNvSpPr/>
            <p:nvPr/>
          </p:nvSpPr>
          <p:spPr>
            <a:xfrm>
              <a:off x="6130844" y="1988987"/>
              <a:ext cx="1878033" cy="1270001"/>
            </a:xfrm>
            <a:prstGeom prst="rect">
              <a:avLst/>
            </a:prstGeom>
            <a:solidFill>
              <a:schemeClr val="accent1"/>
            </a:solidFill>
            <a:ln w="25400">
              <a:solidFill>
                <a:srgbClr val="404C55">
                  <a:alpha val="12439"/>
                </a:srgbClr>
              </a:solidFill>
            </a:ln>
          </p:spPr>
          <p:txBody>
            <a:bodyPr lIns="46930" tIns="46930" rIns="46930" bIns="46930" anchor="ctr"/>
            <a:lstStyle/>
            <a:p>
              <a:pPr>
                <a:defRPr sz="32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102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8" name="Shape 4057">
              <a:extLst>
                <a:ext uri="{FF2B5EF4-FFF2-40B4-BE49-F238E27FC236}">
                  <a16:creationId xmlns:a16="http://schemas.microsoft.com/office/drawing/2014/main" id="{AD43DEF8-91D4-47BA-89F1-42EE6928A858}"/>
                </a:ext>
              </a:extLst>
            </p:cNvPr>
            <p:cNvSpPr/>
            <p:nvPr/>
          </p:nvSpPr>
          <p:spPr>
            <a:xfrm>
              <a:off x="6130844" y="3475132"/>
              <a:ext cx="1878033" cy="1270001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404C55">
                  <a:alpha val="12439"/>
                </a:srgbClr>
              </a:solidFill>
            </a:ln>
          </p:spPr>
          <p:txBody>
            <a:bodyPr lIns="46930" tIns="46930" rIns="46930" bIns="46930" anchor="ctr"/>
            <a:lstStyle/>
            <a:p>
              <a:pPr>
                <a:defRPr sz="32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102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9" name="Shape 4060">
              <a:extLst>
                <a:ext uri="{FF2B5EF4-FFF2-40B4-BE49-F238E27FC236}">
                  <a16:creationId xmlns:a16="http://schemas.microsoft.com/office/drawing/2014/main" id="{341F1F22-73B4-46F7-839A-BF07F60180E2}"/>
                </a:ext>
              </a:extLst>
            </p:cNvPr>
            <p:cNvSpPr/>
            <p:nvPr/>
          </p:nvSpPr>
          <p:spPr>
            <a:xfrm>
              <a:off x="6343726" y="2677331"/>
              <a:ext cx="1735180" cy="50529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6930" tIns="46930" rIns="46930" bIns="46930">
              <a:spAutoFit/>
            </a:bodyPr>
            <a:lstStyle>
              <a:lvl1pPr>
                <a:defRPr sz="4200">
                  <a:latin typeface="+mn-lt"/>
                  <a:ea typeface="+mn-ea"/>
                  <a:cs typeface="+mn-cs"/>
                  <a:sym typeface="Lato Light"/>
                </a:defRPr>
              </a:lvl1pPr>
            </a:lstStyle>
            <a:p>
              <a:pPr algn="ctr"/>
              <a:r>
                <a:rPr sz="2759" i="1" dirty="0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$12,989</a:t>
              </a:r>
            </a:p>
          </p:txBody>
        </p:sp>
        <p:sp>
          <p:nvSpPr>
            <p:cNvPr id="10" name="Shape 4061">
              <a:extLst>
                <a:ext uri="{FF2B5EF4-FFF2-40B4-BE49-F238E27FC236}">
                  <a16:creationId xmlns:a16="http://schemas.microsoft.com/office/drawing/2014/main" id="{BAA4B560-B7DD-46C0-BFD8-8F7DCA842EA2}"/>
                </a:ext>
              </a:extLst>
            </p:cNvPr>
            <p:cNvSpPr/>
            <p:nvPr/>
          </p:nvSpPr>
          <p:spPr>
            <a:xfrm>
              <a:off x="6172323" y="4087098"/>
              <a:ext cx="2012217" cy="50529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6930" tIns="46930" rIns="46930" bIns="46930">
              <a:spAutoFit/>
            </a:bodyPr>
            <a:lstStyle>
              <a:lvl1pPr>
                <a:defRPr sz="4200">
                  <a:latin typeface="+mn-lt"/>
                  <a:ea typeface="+mn-ea"/>
                  <a:cs typeface="+mn-cs"/>
                  <a:sym typeface="Lato Light"/>
                </a:defRPr>
              </a:lvl1pPr>
            </a:lstStyle>
            <a:p>
              <a:pPr algn="ctr"/>
              <a:r>
                <a:rPr sz="2759" i="1" dirty="0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$12,989</a:t>
              </a:r>
            </a:p>
          </p:txBody>
        </p:sp>
        <p:sp>
          <p:nvSpPr>
            <p:cNvPr id="11" name="Shape 4062">
              <a:extLst>
                <a:ext uri="{FF2B5EF4-FFF2-40B4-BE49-F238E27FC236}">
                  <a16:creationId xmlns:a16="http://schemas.microsoft.com/office/drawing/2014/main" id="{8A8CA3F7-F2FC-4319-99A5-C608E493B73B}"/>
                </a:ext>
              </a:extLst>
            </p:cNvPr>
            <p:cNvSpPr/>
            <p:nvPr/>
          </p:nvSpPr>
          <p:spPr>
            <a:xfrm>
              <a:off x="6902254" y="2228107"/>
              <a:ext cx="216115" cy="2471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19" y="13500"/>
                  </a:moveTo>
                  <a:cubicBezTo>
                    <a:pt x="16026" y="13500"/>
                    <a:pt x="14632" y="14175"/>
                    <a:pt x="13935" y="15356"/>
                  </a:cubicBezTo>
                  <a:cubicBezTo>
                    <a:pt x="7839" y="12656"/>
                    <a:pt x="7839" y="12656"/>
                    <a:pt x="7839" y="12656"/>
                  </a:cubicBezTo>
                  <a:cubicBezTo>
                    <a:pt x="8187" y="12150"/>
                    <a:pt x="8361" y="11475"/>
                    <a:pt x="8361" y="10800"/>
                  </a:cubicBezTo>
                  <a:cubicBezTo>
                    <a:pt x="8361" y="10125"/>
                    <a:pt x="8187" y="9619"/>
                    <a:pt x="8013" y="9113"/>
                  </a:cubicBezTo>
                  <a:cubicBezTo>
                    <a:pt x="14110" y="6413"/>
                    <a:pt x="14110" y="6413"/>
                    <a:pt x="14110" y="6413"/>
                  </a:cubicBezTo>
                  <a:cubicBezTo>
                    <a:pt x="14806" y="7425"/>
                    <a:pt x="16026" y="8100"/>
                    <a:pt x="17419" y="8100"/>
                  </a:cubicBezTo>
                  <a:cubicBezTo>
                    <a:pt x="19684" y="8100"/>
                    <a:pt x="21600" y="6244"/>
                    <a:pt x="21600" y="4050"/>
                  </a:cubicBezTo>
                  <a:cubicBezTo>
                    <a:pt x="21600" y="1856"/>
                    <a:pt x="19684" y="0"/>
                    <a:pt x="17419" y="0"/>
                  </a:cubicBezTo>
                  <a:cubicBezTo>
                    <a:pt x="15155" y="0"/>
                    <a:pt x="13239" y="1856"/>
                    <a:pt x="13239" y="4050"/>
                  </a:cubicBezTo>
                  <a:cubicBezTo>
                    <a:pt x="13239" y="4388"/>
                    <a:pt x="13239" y="4894"/>
                    <a:pt x="13413" y="5231"/>
                  </a:cubicBezTo>
                  <a:cubicBezTo>
                    <a:pt x="7142" y="7931"/>
                    <a:pt x="7142" y="7931"/>
                    <a:pt x="7142" y="7931"/>
                  </a:cubicBezTo>
                  <a:cubicBezTo>
                    <a:pt x="6445" y="7256"/>
                    <a:pt x="5400" y="6750"/>
                    <a:pt x="4181" y="6750"/>
                  </a:cubicBezTo>
                  <a:cubicBezTo>
                    <a:pt x="1916" y="6750"/>
                    <a:pt x="0" y="8606"/>
                    <a:pt x="0" y="10800"/>
                  </a:cubicBezTo>
                  <a:cubicBezTo>
                    <a:pt x="0" y="12994"/>
                    <a:pt x="1916" y="14850"/>
                    <a:pt x="4181" y="14850"/>
                  </a:cubicBezTo>
                  <a:cubicBezTo>
                    <a:pt x="5226" y="14850"/>
                    <a:pt x="6271" y="14513"/>
                    <a:pt x="6968" y="13838"/>
                  </a:cubicBezTo>
                  <a:cubicBezTo>
                    <a:pt x="13413" y="16537"/>
                    <a:pt x="13413" y="16537"/>
                    <a:pt x="13413" y="16537"/>
                  </a:cubicBezTo>
                  <a:cubicBezTo>
                    <a:pt x="13239" y="16875"/>
                    <a:pt x="13239" y="17213"/>
                    <a:pt x="13239" y="17550"/>
                  </a:cubicBezTo>
                  <a:cubicBezTo>
                    <a:pt x="13239" y="19744"/>
                    <a:pt x="15155" y="21600"/>
                    <a:pt x="17419" y="21600"/>
                  </a:cubicBezTo>
                  <a:cubicBezTo>
                    <a:pt x="19684" y="21600"/>
                    <a:pt x="21600" y="19744"/>
                    <a:pt x="21600" y="17550"/>
                  </a:cubicBezTo>
                  <a:cubicBezTo>
                    <a:pt x="21600" y="15356"/>
                    <a:pt x="19684" y="13500"/>
                    <a:pt x="17419" y="13500"/>
                  </a:cubicBezTo>
                  <a:close/>
                  <a:moveTo>
                    <a:pt x="17419" y="1350"/>
                  </a:moveTo>
                  <a:cubicBezTo>
                    <a:pt x="18987" y="1350"/>
                    <a:pt x="20206" y="2531"/>
                    <a:pt x="20206" y="4050"/>
                  </a:cubicBezTo>
                  <a:cubicBezTo>
                    <a:pt x="20206" y="5569"/>
                    <a:pt x="18987" y="6750"/>
                    <a:pt x="17419" y="6750"/>
                  </a:cubicBezTo>
                  <a:cubicBezTo>
                    <a:pt x="15852" y="6750"/>
                    <a:pt x="14632" y="5569"/>
                    <a:pt x="14632" y="4050"/>
                  </a:cubicBezTo>
                  <a:cubicBezTo>
                    <a:pt x="14632" y="2531"/>
                    <a:pt x="15852" y="1350"/>
                    <a:pt x="17419" y="1350"/>
                  </a:cubicBezTo>
                  <a:close/>
                  <a:moveTo>
                    <a:pt x="4181" y="13500"/>
                  </a:moveTo>
                  <a:cubicBezTo>
                    <a:pt x="2613" y="13500"/>
                    <a:pt x="1394" y="12319"/>
                    <a:pt x="1394" y="10800"/>
                  </a:cubicBezTo>
                  <a:cubicBezTo>
                    <a:pt x="1394" y="9281"/>
                    <a:pt x="2613" y="8100"/>
                    <a:pt x="4181" y="8100"/>
                  </a:cubicBezTo>
                  <a:cubicBezTo>
                    <a:pt x="5748" y="8100"/>
                    <a:pt x="6968" y="9281"/>
                    <a:pt x="6968" y="10800"/>
                  </a:cubicBezTo>
                  <a:cubicBezTo>
                    <a:pt x="6968" y="12319"/>
                    <a:pt x="5748" y="13500"/>
                    <a:pt x="4181" y="13500"/>
                  </a:cubicBezTo>
                  <a:close/>
                  <a:moveTo>
                    <a:pt x="17419" y="20250"/>
                  </a:moveTo>
                  <a:cubicBezTo>
                    <a:pt x="15852" y="20250"/>
                    <a:pt x="14632" y="19069"/>
                    <a:pt x="14632" y="17550"/>
                  </a:cubicBezTo>
                  <a:cubicBezTo>
                    <a:pt x="14632" y="16031"/>
                    <a:pt x="15852" y="14850"/>
                    <a:pt x="17419" y="14850"/>
                  </a:cubicBezTo>
                  <a:cubicBezTo>
                    <a:pt x="18987" y="14850"/>
                    <a:pt x="20206" y="16031"/>
                    <a:pt x="20206" y="17550"/>
                  </a:cubicBezTo>
                  <a:cubicBezTo>
                    <a:pt x="20206" y="19069"/>
                    <a:pt x="18987" y="20250"/>
                    <a:pt x="17419" y="2025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0035" rIns="30035"/>
            <a:lstStyle/>
            <a:p>
              <a:pPr algn="l">
                <a:defRPr sz="32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102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2" name="Shape 4063">
              <a:extLst>
                <a:ext uri="{FF2B5EF4-FFF2-40B4-BE49-F238E27FC236}">
                  <a16:creationId xmlns:a16="http://schemas.microsoft.com/office/drawing/2014/main" id="{09EEE694-E7BF-467C-9A2A-654A53A7CE8B}"/>
                </a:ext>
              </a:extLst>
            </p:cNvPr>
            <p:cNvSpPr/>
            <p:nvPr/>
          </p:nvSpPr>
          <p:spPr>
            <a:xfrm>
              <a:off x="6897122" y="3714415"/>
              <a:ext cx="166816" cy="257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525" y="12825"/>
                  </a:moveTo>
                  <a:cubicBezTo>
                    <a:pt x="13162" y="12825"/>
                    <a:pt x="11475" y="14850"/>
                    <a:pt x="8775" y="14850"/>
                  </a:cubicBezTo>
                  <a:cubicBezTo>
                    <a:pt x="5400" y="14850"/>
                    <a:pt x="2700" y="12825"/>
                    <a:pt x="2700" y="12825"/>
                  </a:cubicBezTo>
                  <a:cubicBezTo>
                    <a:pt x="2700" y="1350"/>
                    <a:pt x="2700" y="1350"/>
                    <a:pt x="2700" y="1350"/>
                  </a:cubicBezTo>
                  <a:cubicBezTo>
                    <a:pt x="2700" y="1350"/>
                    <a:pt x="5063" y="3375"/>
                    <a:pt x="8775" y="3375"/>
                  </a:cubicBezTo>
                  <a:cubicBezTo>
                    <a:pt x="11475" y="3375"/>
                    <a:pt x="12825" y="1350"/>
                    <a:pt x="15525" y="1350"/>
                  </a:cubicBezTo>
                  <a:cubicBezTo>
                    <a:pt x="18900" y="1350"/>
                    <a:pt x="21600" y="3375"/>
                    <a:pt x="21600" y="3375"/>
                  </a:cubicBezTo>
                  <a:cubicBezTo>
                    <a:pt x="21600" y="14850"/>
                    <a:pt x="21600" y="14850"/>
                    <a:pt x="21600" y="14850"/>
                  </a:cubicBezTo>
                  <a:cubicBezTo>
                    <a:pt x="21600" y="14850"/>
                    <a:pt x="18900" y="12825"/>
                    <a:pt x="15525" y="12825"/>
                  </a:cubicBezTo>
                  <a:close/>
                  <a:moveTo>
                    <a:pt x="20250" y="3881"/>
                  </a:moveTo>
                  <a:cubicBezTo>
                    <a:pt x="19069" y="3375"/>
                    <a:pt x="17381" y="2700"/>
                    <a:pt x="15525" y="2700"/>
                  </a:cubicBezTo>
                  <a:cubicBezTo>
                    <a:pt x="12825" y="2700"/>
                    <a:pt x="11475" y="4725"/>
                    <a:pt x="8775" y="4725"/>
                  </a:cubicBezTo>
                  <a:cubicBezTo>
                    <a:pt x="6750" y="4725"/>
                    <a:pt x="5063" y="4050"/>
                    <a:pt x="4050" y="3544"/>
                  </a:cubicBezTo>
                  <a:cubicBezTo>
                    <a:pt x="4050" y="6413"/>
                    <a:pt x="4050" y="10462"/>
                    <a:pt x="4050" y="12319"/>
                  </a:cubicBezTo>
                  <a:cubicBezTo>
                    <a:pt x="5231" y="12825"/>
                    <a:pt x="6919" y="13500"/>
                    <a:pt x="8775" y="13500"/>
                  </a:cubicBezTo>
                  <a:cubicBezTo>
                    <a:pt x="11475" y="13500"/>
                    <a:pt x="13162" y="11475"/>
                    <a:pt x="15525" y="11475"/>
                  </a:cubicBezTo>
                  <a:cubicBezTo>
                    <a:pt x="17550" y="11475"/>
                    <a:pt x="19237" y="12150"/>
                    <a:pt x="20250" y="12656"/>
                  </a:cubicBezTo>
                  <a:cubicBezTo>
                    <a:pt x="20250" y="10294"/>
                    <a:pt x="20250" y="8269"/>
                    <a:pt x="20250" y="3881"/>
                  </a:cubicBezTo>
                  <a:close/>
                  <a:moveTo>
                    <a:pt x="675" y="21600"/>
                  </a:moveTo>
                  <a:cubicBezTo>
                    <a:pt x="338" y="21600"/>
                    <a:pt x="0" y="21263"/>
                    <a:pt x="0" y="20925"/>
                  </a:cubicBezTo>
                  <a:cubicBezTo>
                    <a:pt x="0" y="675"/>
                    <a:pt x="0" y="675"/>
                    <a:pt x="0" y="675"/>
                  </a:cubicBezTo>
                  <a:cubicBezTo>
                    <a:pt x="0" y="338"/>
                    <a:pt x="338" y="0"/>
                    <a:pt x="675" y="0"/>
                  </a:cubicBezTo>
                  <a:cubicBezTo>
                    <a:pt x="1013" y="0"/>
                    <a:pt x="1350" y="338"/>
                    <a:pt x="1350" y="675"/>
                  </a:cubicBezTo>
                  <a:cubicBezTo>
                    <a:pt x="1350" y="20925"/>
                    <a:pt x="1350" y="20925"/>
                    <a:pt x="1350" y="20925"/>
                  </a:cubicBezTo>
                  <a:cubicBezTo>
                    <a:pt x="1350" y="21263"/>
                    <a:pt x="1013" y="21600"/>
                    <a:pt x="675" y="216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0035" rIns="30035"/>
            <a:lstStyle/>
            <a:p>
              <a:pPr algn="l">
                <a:defRPr sz="32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102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F3334EF-66A4-4273-9335-EA7E68A9E7D1}"/>
              </a:ext>
            </a:extLst>
          </p:cNvPr>
          <p:cNvGrpSpPr>
            <a:grpSpLocks/>
          </p:cNvGrpSpPr>
          <p:nvPr/>
        </p:nvGrpSpPr>
        <p:grpSpPr bwMode="auto">
          <a:xfrm>
            <a:off x="7899074" y="3756015"/>
            <a:ext cx="2392001" cy="892708"/>
            <a:chOff x="2989865" y="607026"/>
            <a:chExt cx="1819805" cy="679547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5423186-CC65-4579-B0E2-98D5005423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90709" y="607026"/>
              <a:ext cx="1130762" cy="239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45" dirty="0">
                  <a:solidFill>
                    <a:schemeClr val="bg2">
                      <a:lumMod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请替换文字内容</a:t>
              </a:r>
            </a:p>
          </p:txBody>
        </p:sp>
        <p:sp>
          <p:nvSpPr>
            <p:cNvPr id="15" name="文本框 66">
              <a:extLst>
                <a:ext uri="{FF2B5EF4-FFF2-40B4-BE49-F238E27FC236}">
                  <a16:creationId xmlns:a16="http://schemas.microsoft.com/office/drawing/2014/main" id="{E037DD1D-838F-4829-8A38-CF4579A7A2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89865" y="880115"/>
              <a:ext cx="1819805" cy="23955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defRPr/>
              </a:pPr>
              <a:r>
                <a:rPr lang="en-US" altLang="zh-CN" sz="1445" dirty="0">
                  <a:solidFill>
                    <a:schemeClr val="bg2">
                      <a:lumMod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PLEASE ADD YOUR TITLE HERE</a:t>
              </a:r>
              <a:endParaRPr lang="zh-CN" altLang="en-US" sz="1445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6" name="任意多边形 23">
              <a:extLst>
                <a:ext uri="{FF2B5EF4-FFF2-40B4-BE49-F238E27FC236}">
                  <a16:creationId xmlns:a16="http://schemas.microsoft.com/office/drawing/2014/main" id="{5926662B-FCAA-4A26-BFAA-9FC662093A29}"/>
                </a:ext>
              </a:extLst>
            </p:cNvPr>
            <p:cNvSpPr/>
            <p:nvPr/>
          </p:nvSpPr>
          <p:spPr>
            <a:xfrm>
              <a:off x="3078717" y="1286573"/>
              <a:ext cx="287199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 sz="2365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17" name="组合 7">
            <a:extLst>
              <a:ext uri="{FF2B5EF4-FFF2-40B4-BE49-F238E27FC236}">
                <a16:creationId xmlns:a16="http://schemas.microsoft.com/office/drawing/2014/main" id="{725A090B-58C6-4CB5-9233-5721A3699D3D}"/>
              </a:ext>
            </a:extLst>
          </p:cNvPr>
          <p:cNvGrpSpPr>
            <a:grpSpLocks/>
          </p:cNvGrpSpPr>
          <p:nvPr/>
        </p:nvGrpSpPr>
        <p:grpSpPr bwMode="auto">
          <a:xfrm>
            <a:off x="7899073" y="1762469"/>
            <a:ext cx="3461579" cy="1263776"/>
            <a:chOff x="2989865" y="607026"/>
            <a:chExt cx="2633526" cy="962012"/>
          </a:xfrm>
        </p:grpSpPr>
        <p:sp>
          <p:nvSpPr>
            <p:cNvPr id="18" name="文本框 66">
              <a:extLst>
                <a:ext uri="{FF2B5EF4-FFF2-40B4-BE49-F238E27FC236}">
                  <a16:creationId xmlns:a16="http://schemas.microsoft.com/office/drawing/2014/main" id="{3D7A61A0-7BEE-4702-A0E1-15A2A861B2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89865" y="1374629"/>
              <a:ext cx="2633526" cy="1944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788" dirty="0">
                  <a:solidFill>
                    <a:schemeClr val="bg2">
                      <a:lumMod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rPr>
                <a:t>。</a:t>
              </a:r>
              <a:endParaRPr lang="en-GB" altLang="zh-CN" sz="788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3275515-F057-4CCE-ACA9-D1590E876D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90709" y="607026"/>
              <a:ext cx="1130762" cy="239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45" dirty="0">
                  <a:solidFill>
                    <a:schemeClr val="bg2">
                      <a:lumMod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请替换文字内容</a:t>
              </a:r>
            </a:p>
          </p:txBody>
        </p:sp>
        <p:sp>
          <p:nvSpPr>
            <p:cNvPr id="20" name="文本框 66">
              <a:extLst>
                <a:ext uri="{FF2B5EF4-FFF2-40B4-BE49-F238E27FC236}">
                  <a16:creationId xmlns:a16="http://schemas.microsoft.com/office/drawing/2014/main" id="{F23F6CE2-2A48-46BE-B3E4-D929FB4542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89865" y="880115"/>
              <a:ext cx="1819804" cy="23955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defRPr/>
              </a:pPr>
              <a:r>
                <a:rPr lang="en-US" altLang="zh-CN" sz="1445" dirty="0">
                  <a:solidFill>
                    <a:schemeClr val="bg2">
                      <a:lumMod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PLEASE ADD YOUR TITLE HERE</a:t>
              </a:r>
              <a:endParaRPr lang="zh-CN" altLang="en-US" sz="1445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21" name="任意多边形 28">
              <a:extLst>
                <a:ext uri="{FF2B5EF4-FFF2-40B4-BE49-F238E27FC236}">
                  <a16:creationId xmlns:a16="http://schemas.microsoft.com/office/drawing/2014/main" id="{33F4CDAA-B015-42AC-8A2C-251FA030D8DC}"/>
                </a:ext>
              </a:extLst>
            </p:cNvPr>
            <p:cNvSpPr/>
            <p:nvPr/>
          </p:nvSpPr>
          <p:spPr>
            <a:xfrm>
              <a:off x="3078717" y="1286573"/>
              <a:ext cx="287199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 sz="2365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AD9D69E3-7F2A-49EE-8ECB-4D000775894E}"/>
              </a:ext>
            </a:extLst>
          </p:cNvPr>
          <p:cNvSpPr txBox="1"/>
          <p:nvPr/>
        </p:nvSpPr>
        <p:spPr>
          <a:xfrm>
            <a:off x="7899073" y="2845411"/>
            <a:ext cx="3562641" cy="496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9FF71BA-9338-4B48-BBF5-DFB745D15A64}"/>
              </a:ext>
            </a:extLst>
          </p:cNvPr>
          <p:cNvSpPr txBox="1"/>
          <p:nvPr/>
        </p:nvSpPr>
        <p:spPr>
          <a:xfrm>
            <a:off x="7848542" y="4838958"/>
            <a:ext cx="3562641" cy="496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</p:spTree>
    <p:extLst>
      <p:ext uri="{BB962C8B-B14F-4D97-AF65-F5344CB8AC3E}">
        <p14:creationId xmlns:p14="http://schemas.microsoft.com/office/powerpoint/2010/main" val="120841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6FD96649-9113-4973-AC57-402082ABF0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75"/>
          <a:stretch/>
        </p:blipFill>
        <p:spPr>
          <a:xfrm rot="16200000" flipV="1">
            <a:off x="7226300" y="1892298"/>
            <a:ext cx="6851073" cy="308032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D84EBFE-FF1A-498C-A56C-56E6CFB6F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41845" y="-1141846"/>
            <a:ext cx="6851073" cy="9134764"/>
          </a:xfrm>
          <a:prstGeom prst="rect">
            <a:avLst/>
          </a:prstGeom>
        </p:spPr>
      </p:pic>
      <p:sp>
        <p:nvSpPr>
          <p:cNvPr id="4" name="流程图: 文档 3">
            <a:extLst>
              <a:ext uri="{FF2B5EF4-FFF2-40B4-BE49-F238E27FC236}">
                <a16:creationId xmlns:a16="http://schemas.microsoft.com/office/drawing/2014/main" id="{9450DE9C-0177-442C-AA6A-0635E5167445}"/>
              </a:ext>
            </a:extLst>
          </p:cNvPr>
          <p:cNvSpPr/>
          <p:nvPr/>
        </p:nvSpPr>
        <p:spPr>
          <a:xfrm>
            <a:off x="5107711" y="0"/>
            <a:ext cx="6179126" cy="5126182"/>
          </a:xfrm>
          <a:prstGeom prst="flowChartDocument">
            <a:avLst/>
          </a:prstGeom>
          <a:solidFill>
            <a:srgbClr val="FFFFFF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281238-9E0E-489E-8C0A-E0DBBD2BACA7}"/>
              </a:ext>
            </a:extLst>
          </p:cNvPr>
          <p:cNvSpPr txBox="1"/>
          <p:nvPr/>
        </p:nvSpPr>
        <p:spPr>
          <a:xfrm>
            <a:off x="6142961" y="1029548"/>
            <a:ext cx="65397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 dirty="0">
                <a:solidFill>
                  <a:schemeClr val="accent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PART 03</a:t>
            </a:r>
            <a:endParaRPr lang="zh-CN" altLang="en-US" sz="8800" b="1" dirty="0">
              <a:solidFill>
                <a:schemeClr val="accent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5A3BC81-0B61-4AE8-8877-335DE660754F}"/>
              </a:ext>
            </a:extLst>
          </p:cNvPr>
          <p:cNvSpPr txBox="1"/>
          <p:nvPr/>
        </p:nvSpPr>
        <p:spPr>
          <a:xfrm>
            <a:off x="5695022" y="3066107"/>
            <a:ext cx="4412255" cy="325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17" dirty="0">
                <a:solidFill>
                  <a:srgbClr val="29242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Arial" panose="020B0604020202020204" pitchFamily="34" charset="0"/>
                <a:sym typeface="字魂58号-创中黑" panose="00000500000000000000" pitchFamily="2" charset="-122"/>
              </a:rPr>
              <a:t>PLEASE REPLACE THE WRITTEN CONTENT</a:t>
            </a:r>
            <a:endParaRPr lang="zh-CN" altLang="en-US" sz="1517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Arial" panose="020B0604020202020204" pitchFamily="34" charset="0"/>
              <a:sym typeface="字魂58号-创中黑" panose="00000500000000000000" pitchFamily="2" charset="-122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8C93DB80-4DE0-47CD-A5F8-710BEA2B1768}"/>
              </a:ext>
            </a:extLst>
          </p:cNvPr>
          <p:cNvSpPr>
            <a:spLocks/>
          </p:cNvSpPr>
          <p:nvPr/>
        </p:nvSpPr>
        <p:spPr bwMode="auto">
          <a:xfrm>
            <a:off x="6820372" y="2457528"/>
            <a:ext cx="2808392" cy="1494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1pPr>
            <a:lvl2pPr marL="742950" indent="-28575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2pPr>
            <a:lvl3pPr marL="11430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3pPr>
            <a:lvl4pPr marL="16002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4pPr>
            <a:lvl5pPr marL="20574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9pPr>
          </a:lstStyle>
          <a:p>
            <a:pPr algn="l" eaLnBrk="1" hangingPunct="1">
              <a:lnSpc>
                <a:spcPct val="150000"/>
              </a:lnSpc>
            </a:pPr>
            <a:endParaRPr lang="en-US" altLang="zh-CN" sz="1050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D92646-0843-4D6E-A4A1-128720283EFB}"/>
              </a:ext>
            </a:extLst>
          </p:cNvPr>
          <p:cNvSpPr txBox="1"/>
          <p:nvPr/>
        </p:nvSpPr>
        <p:spPr>
          <a:xfrm>
            <a:off x="6239225" y="3404611"/>
            <a:ext cx="4886768" cy="596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14" dirty="0">
                <a:solidFill>
                  <a:srgbClr val="29242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This power point is made by mike.everything in this template is all original. This power point is made by mike.  </a:t>
            </a:r>
            <a:endParaRPr lang="zh-CN" altLang="en-US" sz="1314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5A466F6-FD99-4464-9377-B00C186F57D9}"/>
              </a:ext>
            </a:extLst>
          </p:cNvPr>
          <p:cNvSpPr txBox="1"/>
          <p:nvPr/>
        </p:nvSpPr>
        <p:spPr>
          <a:xfrm>
            <a:off x="6159029" y="2387055"/>
            <a:ext cx="3649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49911">
              <a:defRPr/>
            </a:pPr>
            <a:r>
              <a:rPr kumimoji="1" lang="zh-CN" altLang="en-US" sz="3600" b="1" kern="0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添加标题内容</a:t>
            </a:r>
          </a:p>
        </p:txBody>
      </p:sp>
    </p:spTree>
    <p:extLst>
      <p:ext uri="{BB962C8B-B14F-4D97-AF65-F5344CB8AC3E}">
        <p14:creationId xmlns:p14="http://schemas.microsoft.com/office/powerpoint/2010/main" val="92707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decel="48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>
            <a:extLst>
              <a:ext uri="{FF2B5EF4-FFF2-40B4-BE49-F238E27FC236}">
                <a16:creationId xmlns:a16="http://schemas.microsoft.com/office/drawing/2014/main" id="{A491F83C-0985-4CFC-802A-2DAC645D6DC5}"/>
              </a:ext>
            </a:extLst>
          </p:cNvPr>
          <p:cNvGrpSpPr/>
          <p:nvPr/>
        </p:nvGrpSpPr>
        <p:grpSpPr>
          <a:xfrm>
            <a:off x="1315076" y="1932286"/>
            <a:ext cx="3808359" cy="2976297"/>
            <a:chOff x="9312680" y="1734670"/>
            <a:chExt cx="10293621" cy="8044640"/>
          </a:xfrm>
        </p:grpSpPr>
        <p:cxnSp>
          <p:nvCxnSpPr>
            <p:cNvPr id="6" name="Straight Connector 2">
              <a:extLst>
                <a:ext uri="{FF2B5EF4-FFF2-40B4-BE49-F238E27FC236}">
                  <a16:creationId xmlns:a16="http://schemas.microsoft.com/office/drawing/2014/main" id="{DA75F46F-9D6B-49F0-8CB9-06408038216E}"/>
                </a:ext>
              </a:extLst>
            </p:cNvPr>
            <p:cNvCxnSpPr/>
            <p:nvPr/>
          </p:nvCxnSpPr>
          <p:spPr bwMode="auto">
            <a:xfrm>
              <a:off x="10144125" y="2575640"/>
              <a:ext cx="9462176" cy="0"/>
            </a:xfrm>
            <a:prstGeom prst="line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  <a:ln w="25400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" name="Straight Connector 17">
              <a:extLst>
                <a:ext uri="{FF2B5EF4-FFF2-40B4-BE49-F238E27FC236}">
                  <a16:creationId xmlns:a16="http://schemas.microsoft.com/office/drawing/2014/main" id="{71A528F8-70C4-4FC6-9BCB-B1CAFFC3C182}"/>
                </a:ext>
              </a:extLst>
            </p:cNvPr>
            <p:cNvCxnSpPr/>
            <p:nvPr/>
          </p:nvCxnSpPr>
          <p:spPr bwMode="auto">
            <a:xfrm>
              <a:off x="10144125" y="4690190"/>
              <a:ext cx="9462176" cy="0"/>
            </a:xfrm>
            <a:prstGeom prst="line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  <a:ln w="25400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Straight Connector 18">
              <a:extLst>
                <a:ext uri="{FF2B5EF4-FFF2-40B4-BE49-F238E27FC236}">
                  <a16:creationId xmlns:a16="http://schemas.microsoft.com/office/drawing/2014/main" id="{6899D417-4CE6-4811-BFBC-5520689D6A75}"/>
                </a:ext>
              </a:extLst>
            </p:cNvPr>
            <p:cNvCxnSpPr/>
            <p:nvPr/>
          </p:nvCxnSpPr>
          <p:spPr bwMode="auto">
            <a:xfrm>
              <a:off x="10144125" y="6823790"/>
              <a:ext cx="9462176" cy="0"/>
            </a:xfrm>
            <a:prstGeom prst="line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  <a:ln w="25400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Straight Connector 19">
              <a:extLst>
                <a:ext uri="{FF2B5EF4-FFF2-40B4-BE49-F238E27FC236}">
                  <a16:creationId xmlns:a16="http://schemas.microsoft.com/office/drawing/2014/main" id="{96749538-0FCD-41FF-8ACB-FB69A2611339}"/>
                </a:ext>
              </a:extLst>
            </p:cNvPr>
            <p:cNvCxnSpPr/>
            <p:nvPr/>
          </p:nvCxnSpPr>
          <p:spPr bwMode="auto">
            <a:xfrm>
              <a:off x="10144125" y="8960160"/>
              <a:ext cx="9462176" cy="0"/>
            </a:xfrm>
            <a:prstGeom prst="line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  <a:ln w="25400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10" name="Group 1">
              <a:extLst>
                <a:ext uri="{FF2B5EF4-FFF2-40B4-BE49-F238E27FC236}">
                  <a16:creationId xmlns:a16="http://schemas.microsoft.com/office/drawing/2014/main" id="{0B4A5FCF-867F-49D8-B213-B065E54D772E}"/>
                </a:ext>
              </a:extLst>
            </p:cNvPr>
            <p:cNvGrpSpPr/>
            <p:nvPr/>
          </p:nvGrpSpPr>
          <p:grpSpPr>
            <a:xfrm>
              <a:off x="9312680" y="1734670"/>
              <a:ext cx="7972696" cy="1681940"/>
              <a:chOff x="11725004" y="3429000"/>
              <a:chExt cx="7972696" cy="1681940"/>
            </a:xfrm>
          </p:grpSpPr>
          <p:sp>
            <p:nvSpPr>
              <p:cNvPr id="11" name="Rounded Rectangle 3">
                <a:extLst>
                  <a:ext uri="{FF2B5EF4-FFF2-40B4-BE49-F238E27FC236}">
                    <a16:creationId xmlns:a16="http://schemas.microsoft.com/office/drawing/2014/main" id="{D09FA706-FFBD-4AAC-A78D-4F1CA01202C1}"/>
                  </a:ext>
                </a:extLst>
              </p:cNvPr>
              <p:cNvSpPr/>
              <p:nvPr/>
            </p:nvSpPr>
            <p:spPr bwMode="auto">
              <a:xfrm>
                <a:off x="13220700" y="4095750"/>
                <a:ext cx="6477000" cy="342900"/>
              </a:xfrm>
              <a:prstGeom prst="roundRect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20140" tIns="60070" rIns="120140" bIns="6007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120143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577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ヒラギノ角ゴ ProN W3" charset="0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12" name="Oval 13">
                <a:extLst>
                  <a:ext uri="{FF2B5EF4-FFF2-40B4-BE49-F238E27FC236}">
                    <a16:creationId xmlns:a16="http://schemas.microsoft.com/office/drawing/2014/main" id="{71A9C6F3-EF9B-45B9-AFBF-5DEC2B3BE318}"/>
                  </a:ext>
                </a:extLst>
              </p:cNvPr>
              <p:cNvSpPr/>
              <p:nvPr/>
            </p:nvSpPr>
            <p:spPr bwMode="auto">
              <a:xfrm>
                <a:off x="11725004" y="3429000"/>
                <a:ext cx="1681940" cy="168194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20140" tIns="60070" rIns="120140" bIns="6007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120143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577" dirty="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ヒラギノ角ゴ ProN W3" charset="0"/>
                  <a:sym typeface="字魂58号-创中黑" panose="00000500000000000000" pitchFamily="2" charset="-122"/>
                </a:endParaRPr>
              </a:p>
            </p:txBody>
          </p:sp>
        </p:grpSp>
        <p:grpSp>
          <p:nvGrpSpPr>
            <p:cNvPr id="13" name="Group 4">
              <a:extLst>
                <a:ext uri="{FF2B5EF4-FFF2-40B4-BE49-F238E27FC236}">
                  <a16:creationId xmlns:a16="http://schemas.microsoft.com/office/drawing/2014/main" id="{A0A4D132-BEA2-4060-BA26-8A353D417FF5}"/>
                </a:ext>
              </a:extLst>
            </p:cNvPr>
            <p:cNvGrpSpPr/>
            <p:nvPr/>
          </p:nvGrpSpPr>
          <p:grpSpPr>
            <a:xfrm>
              <a:off x="9312680" y="3849220"/>
              <a:ext cx="6715696" cy="1681940"/>
              <a:chOff x="11725004" y="5543550"/>
              <a:chExt cx="6715696" cy="1681940"/>
            </a:xfrm>
          </p:grpSpPr>
          <p:sp>
            <p:nvSpPr>
              <p:cNvPr id="14" name="Rounded Rectangle 20">
                <a:extLst>
                  <a:ext uri="{FF2B5EF4-FFF2-40B4-BE49-F238E27FC236}">
                    <a16:creationId xmlns:a16="http://schemas.microsoft.com/office/drawing/2014/main" id="{FAD2F55F-9586-42A1-ACE2-2D7223CD56A1}"/>
                  </a:ext>
                </a:extLst>
              </p:cNvPr>
              <p:cNvSpPr/>
              <p:nvPr/>
            </p:nvSpPr>
            <p:spPr bwMode="auto">
              <a:xfrm>
                <a:off x="13220700" y="6213070"/>
                <a:ext cx="5220000" cy="342900"/>
              </a:xfrm>
              <a:prstGeom prst="roundRect">
                <a:avLst/>
              </a:prstGeom>
              <a:solidFill>
                <a:schemeClr val="accent2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20140" tIns="60070" rIns="120140" bIns="6007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120143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577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ヒラギノ角ゴ ProN W3" charset="0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13B0CF83-8E1E-41F5-9228-FFA12CB0649F}"/>
                  </a:ext>
                </a:extLst>
              </p:cNvPr>
              <p:cNvSpPr/>
              <p:nvPr/>
            </p:nvSpPr>
            <p:spPr bwMode="auto">
              <a:xfrm>
                <a:off x="11725004" y="5543550"/>
                <a:ext cx="1681940" cy="1681940"/>
              </a:xfrm>
              <a:prstGeom prst="ellipse">
                <a:avLst/>
              </a:prstGeom>
              <a:solidFill>
                <a:schemeClr val="accent2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20140" tIns="60070" rIns="120140" bIns="6007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120143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577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ヒラギノ角ゴ ProN W3" charset="0"/>
                  <a:sym typeface="字魂58号-创中黑" panose="00000500000000000000" pitchFamily="2" charset="-122"/>
                </a:endParaRPr>
              </a:p>
            </p:txBody>
          </p:sp>
        </p:grpSp>
        <p:grpSp>
          <p:nvGrpSpPr>
            <p:cNvPr id="16" name="Group 5">
              <a:extLst>
                <a:ext uri="{FF2B5EF4-FFF2-40B4-BE49-F238E27FC236}">
                  <a16:creationId xmlns:a16="http://schemas.microsoft.com/office/drawing/2014/main" id="{1D165F4C-C95A-4E51-A88D-D38C74CC97FD}"/>
                </a:ext>
              </a:extLst>
            </p:cNvPr>
            <p:cNvGrpSpPr/>
            <p:nvPr/>
          </p:nvGrpSpPr>
          <p:grpSpPr>
            <a:xfrm>
              <a:off x="9312680" y="5982820"/>
              <a:ext cx="8311014" cy="1681940"/>
              <a:chOff x="11725004" y="7677150"/>
              <a:chExt cx="8311014" cy="1681940"/>
            </a:xfrm>
          </p:grpSpPr>
          <p:sp>
            <p:nvSpPr>
              <p:cNvPr id="17" name="Rounded Rectangle 21">
                <a:extLst>
                  <a:ext uri="{FF2B5EF4-FFF2-40B4-BE49-F238E27FC236}">
                    <a16:creationId xmlns:a16="http://schemas.microsoft.com/office/drawing/2014/main" id="{1CEE2B50-6033-437C-995C-2F1BE3F5BB83}"/>
                  </a:ext>
                </a:extLst>
              </p:cNvPr>
              <p:cNvSpPr/>
              <p:nvPr/>
            </p:nvSpPr>
            <p:spPr bwMode="auto">
              <a:xfrm>
                <a:off x="13220702" y="8346669"/>
                <a:ext cx="6815316" cy="337394"/>
              </a:xfrm>
              <a:prstGeom prst="roundRect">
                <a:avLst/>
              </a:prstGeom>
              <a:solidFill>
                <a:schemeClr val="accent3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20140" tIns="60070" rIns="120140" bIns="6007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120143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577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ヒラギノ角ゴ ProN W3" charset="0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18" name="Oval 15">
                <a:extLst>
                  <a:ext uri="{FF2B5EF4-FFF2-40B4-BE49-F238E27FC236}">
                    <a16:creationId xmlns:a16="http://schemas.microsoft.com/office/drawing/2014/main" id="{A990D2C2-B9F3-41B9-9E07-9139EC6F104C}"/>
                  </a:ext>
                </a:extLst>
              </p:cNvPr>
              <p:cNvSpPr/>
              <p:nvPr/>
            </p:nvSpPr>
            <p:spPr bwMode="auto">
              <a:xfrm>
                <a:off x="11725004" y="7677150"/>
                <a:ext cx="1681940" cy="1681940"/>
              </a:xfrm>
              <a:prstGeom prst="ellipse">
                <a:avLst/>
              </a:prstGeom>
              <a:solidFill>
                <a:schemeClr val="accent3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20140" tIns="60070" rIns="120140" bIns="6007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120143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577" dirty="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ヒラギノ角ゴ ProN W3" charset="0"/>
                  <a:sym typeface="字魂58号-创中黑" panose="00000500000000000000" pitchFamily="2" charset="-122"/>
                </a:endParaRPr>
              </a:p>
            </p:txBody>
          </p:sp>
        </p:grpSp>
        <p:grpSp>
          <p:nvGrpSpPr>
            <p:cNvPr id="19" name="Group 6">
              <a:extLst>
                <a:ext uri="{FF2B5EF4-FFF2-40B4-BE49-F238E27FC236}">
                  <a16:creationId xmlns:a16="http://schemas.microsoft.com/office/drawing/2014/main" id="{F4E33674-2790-4A14-8141-F6C14EBEAF9D}"/>
                </a:ext>
              </a:extLst>
            </p:cNvPr>
            <p:cNvGrpSpPr/>
            <p:nvPr/>
          </p:nvGrpSpPr>
          <p:grpSpPr>
            <a:xfrm>
              <a:off x="9312680" y="8097370"/>
              <a:ext cx="7399696" cy="1681940"/>
              <a:chOff x="11725004" y="9791700"/>
              <a:chExt cx="7399696" cy="1681940"/>
            </a:xfrm>
          </p:grpSpPr>
          <p:sp>
            <p:nvSpPr>
              <p:cNvPr id="20" name="Rounded Rectangle 22">
                <a:extLst>
                  <a:ext uri="{FF2B5EF4-FFF2-40B4-BE49-F238E27FC236}">
                    <a16:creationId xmlns:a16="http://schemas.microsoft.com/office/drawing/2014/main" id="{C9225DF3-40CD-45AF-87B6-210897500393}"/>
                  </a:ext>
                </a:extLst>
              </p:cNvPr>
              <p:cNvSpPr/>
              <p:nvPr/>
            </p:nvSpPr>
            <p:spPr bwMode="auto">
              <a:xfrm>
                <a:off x="13220700" y="10461220"/>
                <a:ext cx="5904000" cy="342900"/>
              </a:xfrm>
              <a:prstGeom prst="roundRect">
                <a:avLst/>
              </a:prstGeom>
              <a:solidFill>
                <a:schemeClr val="accent4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20140" tIns="60070" rIns="120140" bIns="6007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120143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577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ヒラギノ角ゴ ProN W3" charset="0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21" name="Oval 16">
                <a:extLst>
                  <a:ext uri="{FF2B5EF4-FFF2-40B4-BE49-F238E27FC236}">
                    <a16:creationId xmlns:a16="http://schemas.microsoft.com/office/drawing/2014/main" id="{75B047E7-E339-4174-953A-5BA7AA800696}"/>
                  </a:ext>
                </a:extLst>
              </p:cNvPr>
              <p:cNvSpPr/>
              <p:nvPr/>
            </p:nvSpPr>
            <p:spPr bwMode="auto">
              <a:xfrm>
                <a:off x="11725004" y="9791700"/>
                <a:ext cx="1681940" cy="1681940"/>
              </a:xfrm>
              <a:prstGeom prst="ellipse">
                <a:avLst/>
              </a:prstGeom>
              <a:solidFill>
                <a:schemeClr val="accent4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20140" tIns="60070" rIns="120140" bIns="6007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120143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577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ヒラギノ角ゴ ProN W3" charset="0"/>
                  <a:sym typeface="字魂58号-创中黑" panose="00000500000000000000" pitchFamily="2" charset="-122"/>
                </a:endParaRPr>
              </a:p>
            </p:txBody>
          </p:sp>
        </p:grpSp>
        <p:sp>
          <p:nvSpPr>
            <p:cNvPr id="22" name="Rectangle 6">
              <a:extLst>
                <a:ext uri="{FF2B5EF4-FFF2-40B4-BE49-F238E27FC236}">
                  <a16:creationId xmlns:a16="http://schemas.microsoft.com/office/drawing/2014/main" id="{1662E986-F268-4186-98E0-CA3331405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6768" y="2393414"/>
              <a:ext cx="2019299" cy="707347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r>
                <a:rPr lang="en-US" sz="1577" dirty="0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Aparajita" pitchFamily="34" charset="0"/>
                  <a:sym typeface="字魂58号-创中黑" panose="00000500000000000000" pitchFamily="2" charset="-122"/>
                </a:rPr>
                <a:t>78%</a:t>
              </a:r>
            </a:p>
          </p:txBody>
        </p:sp>
        <p:sp>
          <p:nvSpPr>
            <p:cNvPr id="23" name="Rectangle 6">
              <a:extLst>
                <a:ext uri="{FF2B5EF4-FFF2-40B4-BE49-F238E27FC236}">
                  <a16:creationId xmlns:a16="http://schemas.microsoft.com/office/drawing/2014/main" id="{761822C6-4946-49ED-9E3B-DBDA12759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6768" y="4507965"/>
              <a:ext cx="2019299" cy="707347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r>
                <a:rPr lang="en-US" sz="1577" dirty="0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Aparajita" pitchFamily="34" charset="0"/>
                  <a:sym typeface="字魂58号-创中黑" panose="00000500000000000000" pitchFamily="2" charset="-122"/>
                </a:rPr>
                <a:t>58%</a:t>
              </a:r>
            </a:p>
          </p:txBody>
        </p:sp>
        <p:sp>
          <p:nvSpPr>
            <p:cNvPr id="24" name="Rectangle 6">
              <a:extLst>
                <a:ext uri="{FF2B5EF4-FFF2-40B4-BE49-F238E27FC236}">
                  <a16:creationId xmlns:a16="http://schemas.microsoft.com/office/drawing/2014/main" id="{4C9A3EC1-1D60-4C76-BEB1-40CD0782B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6768" y="6641564"/>
              <a:ext cx="2019299" cy="707347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r>
                <a:rPr lang="en-US" sz="1577" dirty="0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Aparajita" pitchFamily="34" charset="0"/>
                  <a:sym typeface="字魂58号-创中黑" panose="00000500000000000000" pitchFamily="2" charset="-122"/>
                </a:rPr>
                <a:t>98%</a:t>
              </a:r>
            </a:p>
          </p:txBody>
        </p:sp>
        <p:sp>
          <p:nvSpPr>
            <p:cNvPr id="25" name="Rectangle 6">
              <a:extLst>
                <a:ext uri="{FF2B5EF4-FFF2-40B4-BE49-F238E27FC236}">
                  <a16:creationId xmlns:a16="http://schemas.microsoft.com/office/drawing/2014/main" id="{71F1633A-FFA3-40A3-B1F9-660F0DE9716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6768" y="8756114"/>
              <a:ext cx="2019299" cy="707347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r>
                <a:rPr lang="en-US" sz="1577" dirty="0">
                  <a:solidFill>
                    <a:schemeClr val="bg1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Aparajita" pitchFamily="34" charset="0"/>
                  <a:sym typeface="字魂58号-创中黑" panose="00000500000000000000" pitchFamily="2" charset="-122"/>
                </a:rPr>
                <a:t>68%</a:t>
              </a:r>
            </a:p>
          </p:txBody>
        </p:sp>
      </p:grpSp>
      <p:cxnSp>
        <p:nvCxnSpPr>
          <p:cNvPr id="32" name="i$liḋe-Straight Connector 16">
            <a:extLst>
              <a:ext uri="{FF2B5EF4-FFF2-40B4-BE49-F238E27FC236}">
                <a16:creationId xmlns:a16="http://schemas.microsoft.com/office/drawing/2014/main" id="{18691B32-26AA-414F-864B-7B8AC8C79402}"/>
              </a:ext>
            </a:extLst>
          </p:cNvPr>
          <p:cNvCxnSpPr/>
          <p:nvPr/>
        </p:nvCxnSpPr>
        <p:spPr>
          <a:xfrm>
            <a:off x="5105644" y="2242968"/>
            <a:ext cx="4726361" cy="0"/>
          </a:xfrm>
          <a:prstGeom prst="line">
            <a:avLst/>
          </a:prstGeom>
          <a:ln w="28575" cap="rnd">
            <a:solidFill>
              <a:schemeClr val="tx1">
                <a:lumMod val="95000"/>
                <a:lumOff val="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i$liḋe-Straight Connector 17">
            <a:extLst>
              <a:ext uri="{FF2B5EF4-FFF2-40B4-BE49-F238E27FC236}">
                <a16:creationId xmlns:a16="http://schemas.microsoft.com/office/drawing/2014/main" id="{50941A23-FEE7-4351-B98F-7EF9635D6056}"/>
              </a:ext>
            </a:extLst>
          </p:cNvPr>
          <p:cNvCxnSpPr>
            <a:cxnSpLocks/>
          </p:cNvCxnSpPr>
          <p:nvPr/>
        </p:nvCxnSpPr>
        <p:spPr>
          <a:xfrm>
            <a:off x="5105644" y="3023687"/>
            <a:ext cx="4726361" cy="0"/>
          </a:xfrm>
          <a:prstGeom prst="line">
            <a:avLst/>
          </a:prstGeom>
          <a:ln w="28575" cap="rnd">
            <a:solidFill>
              <a:schemeClr val="tx1">
                <a:lumMod val="95000"/>
                <a:lumOff val="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i$liḋe-Straight Connector 18">
            <a:extLst>
              <a:ext uri="{FF2B5EF4-FFF2-40B4-BE49-F238E27FC236}">
                <a16:creationId xmlns:a16="http://schemas.microsoft.com/office/drawing/2014/main" id="{74BC6975-A746-4DBD-A2D1-6E75AC39D5C2}"/>
              </a:ext>
            </a:extLst>
          </p:cNvPr>
          <p:cNvCxnSpPr/>
          <p:nvPr/>
        </p:nvCxnSpPr>
        <p:spPr>
          <a:xfrm>
            <a:off x="5123435" y="4609650"/>
            <a:ext cx="4726361" cy="0"/>
          </a:xfrm>
          <a:prstGeom prst="line">
            <a:avLst/>
          </a:prstGeom>
          <a:ln w="28575" cap="rnd">
            <a:solidFill>
              <a:schemeClr val="tx1">
                <a:lumMod val="95000"/>
                <a:lumOff val="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F3B78A66-85BD-4BE1-9A99-9DC6E41B1363}"/>
              </a:ext>
            </a:extLst>
          </p:cNvPr>
          <p:cNvSpPr/>
          <p:nvPr/>
        </p:nvSpPr>
        <p:spPr>
          <a:xfrm>
            <a:off x="9849796" y="1902846"/>
            <a:ext cx="1204176" cy="297133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r>
              <a:rPr lang="zh-CN" altLang="en-US" sz="1331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华文黑体" pitchFamily="2" charset="-122"/>
                <a:sym typeface="字魂58号-创中黑" panose="00000500000000000000" pitchFamily="2" charset="-122"/>
              </a:rPr>
              <a:t>单击添加标题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874FCF2A-BF79-49FB-BCA7-BBB5FCB0401B}"/>
              </a:ext>
            </a:extLst>
          </p:cNvPr>
          <p:cNvSpPr/>
          <p:nvPr/>
        </p:nvSpPr>
        <p:spPr>
          <a:xfrm>
            <a:off x="9849796" y="2688930"/>
            <a:ext cx="1204176" cy="297133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r>
              <a:rPr lang="zh-CN" altLang="en-US" sz="133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华文黑体" pitchFamily="2" charset="-122"/>
                <a:sym typeface="字魂58号-创中黑" panose="00000500000000000000" pitchFamily="2" charset="-122"/>
              </a:rPr>
              <a:t>单击添加标题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DDB408D-13DE-48B4-9B07-3AB5A66B8C08}"/>
              </a:ext>
            </a:extLst>
          </p:cNvPr>
          <p:cNvSpPr/>
          <p:nvPr/>
        </p:nvSpPr>
        <p:spPr>
          <a:xfrm>
            <a:off x="9849796" y="3500734"/>
            <a:ext cx="1204176" cy="297133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r>
              <a:rPr lang="zh-CN" altLang="en-US" sz="1331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华文黑体" pitchFamily="2" charset="-122"/>
                <a:sym typeface="字魂58号-创中黑" panose="00000500000000000000" pitchFamily="2" charset="-122"/>
              </a:rPr>
              <a:t>单击添加标题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1B5AD84-1E07-4A2B-9E33-759395DC822C}"/>
              </a:ext>
            </a:extLst>
          </p:cNvPr>
          <p:cNvSpPr/>
          <p:nvPr/>
        </p:nvSpPr>
        <p:spPr>
          <a:xfrm>
            <a:off x="9849796" y="4297882"/>
            <a:ext cx="1204176" cy="297133"/>
          </a:xfrm>
          <a:prstGeom prst="rect">
            <a:avLst/>
          </a:prstGeom>
          <a:solidFill>
            <a:schemeClr val="accent4"/>
          </a:solidFill>
        </p:spPr>
        <p:txBody>
          <a:bodyPr wrap="none">
            <a:spAutoFit/>
          </a:bodyPr>
          <a:lstStyle/>
          <a:p>
            <a:r>
              <a:rPr lang="zh-CN" altLang="en-US" sz="133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华文黑体" pitchFamily="2" charset="-122"/>
                <a:sym typeface="字魂58号-创中黑" panose="00000500000000000000" pitchFamily="2" charset="-122"/>
              </a:rPr>
              <a:t>单击添加标题</a:t>
            </a:r>
          </a:p>
        </p:txBody>
      </p:sp>
      <p:cxnSp>
        <p:nvCxnSpPr>
          <p:cNvPr id="39" name="i$liḋe-Straight Connector 18">
            <a:extLst>
              <a:ext uri="{FF2B5EF4-FFF2-40B4-BE49-F238E27FC236}">
                <a16:creationId xmlns:a16="http://schemas.microsoft.com/office/drawing/2014/main" id="{F10BC0C5-3157-4E42-9E6F-E2E979F4E172}"/>
              </a:ext>
            </a:extLst>
          </p:cNvPr>
          <p:cNvCxnSpPr/>
          <p:nvPr/>
        </p:nvCxnSpPr>
        <p:spPr>
          <a:xfrm>
            <a:off x="5123435" y="3815121"/>
            <a:ext cx="4726361" cy="0"/>
          </a:xfrm>
          <a:prstGeom prst="line">
            <a:avLst/>
          </a:prstGeom>
          <a:ln w="28575" cap="rnd">
            <a:solidFill>
              <a:schemeClr val="tx1">
                <a:lumMod val="95000"/>
                <a:lumOff val="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>
            <a:extLst>
              <a:ext uri="{FF2B5EF4-FFF2-40B4-BE49-F238E27FC236}">
                <a16:creationId xmlns:a16="http://schemas.microsoft.com/office/drawing/2014/main" id="{619DE329-F298-43CA-A34D-24B893F19079}"/>
              </a:ext>
            </a:extLst>
          </p:cNvPr>
          <p:cNvSpPr/>
          <p:nvPr/>
        </p:nvSpPr>
        <p:spPr>
          <a:xfrm>
            <a:off x="4569920" y="1787790"/>
            <a:ext cx="5587489" cy="36426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endParaRPr lang="zh-CN" altLang="en-US" sz="1314" dirty="0">
              <a:solidFill>
                <a:schemeClr val="bg2">
                  <a:lumMod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66E0CDDD-D37F-47C1-B82F-F2E03DAA79CD}"/>
              </a:ext>
            </a:extLst>
          </p:cNvPr>
          <p:cNvSpPr/>
          <p:nvPr/>
        </p:nvSpPr>
        <p:spPr>
          <a:xfrm>
            <a:off x="4569919" y="2600180"/>
            <a:ext cx="5587489" cy="36426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endParaRPr lang="zh-CN" altLang="en-US" sz="1314" dirty="0">
              <a:solidFill>
                <a:schemeClr val="bg2">
                  <a:lumMod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88593706-BB34-4E1B-BBAF-7BA62A6FCC5A}"/>
              </a:ext>
            </a:extLst>
          </p:cNvPr>
          <p:cNvSpPr/>
          <p:nvPr/>
        </p:nvSpPr>
        <p:spPr>
          <a:xfrm>
            <a:off x="4569918" y="3333690"/>
            <a:ext cx="5587489" cy="36426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endParaRPr lang="zh-CN" altLang="en-US" sz="1314" dirty="0">
              <a:solidFill>
                <a:schemeClr val="bg2">
                  <a:lumMod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20AFFFF7-9FF2-499D-ACC6-5448BBB2831C}"/>
              </a:ext>
            </a:extLst>
          </p:cNvPr>
          <p:cNvSpPr/>
          <p:nvPr/>
        </p:nvSpPr>
        <p:spPr>
          <a:xfrm>
            <a:off x="4569918" y="4095910"/>
            <a:ext cx="5587489" cy="36426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endParaRPr lang="zh-CN" altLang="en-US" sz="1314" dirty="0">
              <a:solidFill>
                <a:schemeClr val="bg2">
                  <a:lumMod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117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2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7A343FE9-AF5F-47FD-AF0E-CCDCECD98E95}"/>
              </a:ext>
            </a:extLst>
          </p:cNvPr>
          <p:cNvSpPr/>
          <p:nvPr/>
        </p:nvSpPr>
        <p:spPr>
          <a:xfrm>
            <a:off x="591127" y="1703253"/>
            <a:ext cx="11037456" cy="2144273"/>
          </a:xfrm>
          <a:prstGeom prst="rect">
            <a:avLst/>
          </a:prstGeom>
          <a:solidFill>
            <a:schemeClr val="accent3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6186ED6-333D-4493-B31A-F0DEA386DEF9}"/>
              </a:ext>
            </a:extLst>
          </p:cNvPr>
          <p:cNvSpPr txBox="1"/>
          <p:nvPr/>
        </p:nvSpPr>
        <p:spPr>
          <a:xfrm>
            <a:off x="414492" y="5121917"/>
            <a:ext cx="10980389" cy="1152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91"/>
              </a:lnSpc>
            </a:pP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Flattening of the concept of the core meaning is: remove redundancy, messiness and multifarious adornment effect. Flattening of the concept of the core meaning is: remove redundancy, messiness and multifarious </a:t>
            </a:r>
            <a:endParaRPr lang="zh-CN" altLang="en-US" sz="1314" dirty="0">
              <a:solidFill>
                <a:schemeClr val="bg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algn="ctr">
              <a:lnSpc>
                <a:spcPts val="2891"/>
              </a:lnSpc>
            </a:pPr>
            <a:endParaRPr lang="zh-CN" altLang="en-US" sz="1314" dirty="0">
              <a:solidFill>
                <a:schemeClr val="bg2">
                  <a:lumMod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4F5AB43-90D5-480D-8947-40D5630C2698}"/>
              </a:ext>
            </a:extLst>
          </p:cNvPr>
          <p:cNvCxnSpPr/>
          <p:nvPr/>
        </p:nvCxnSpPr>
        <p:spPr>
          <a:xfrm>
            <a:off x="351629" y="4772167"/>
            <a:ext cx="1137034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634D3CDF-484F-47DD-8878-89085385B8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97" t="9303" r="29969" b="56953"/>
          <a:stretch/>
        </p:blipFill>
        <p:spPr>
          <a:xfrm rot="16200000">
            <a:off x="1161725" y="1457284"/>
            <a:ext cx="1749793" cy="259541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1054FF2-3DCF-4C86-854C-F3C572CBE6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97" t="9303" r="29969" b="56953"/>
          <a:stretch/>
        </p:blipFill>
        <p:spPr>
          <a:xfrm rot="16200000">
            <a:off x="3872598" y="1471138"/>
            <a:ext cx="1749793" cy="2595417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21DEA1B8-75E8-48F9-A5C7-960AD4599D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97" t="9303" r="29969" b="56953"/>
          <a:stretch/>
        </p:blipFill>
        <p:spPr>
          <a:xfrm rot="16200000">
            <a:off x="6588088" y="1452666"/>
            <a:ext cx="1749793" cy="2595417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22C01BDC-C896-4C18-8378-5EEB29808B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97" t="9303" r="29969" b="56953"/>
          <a:stretch/>
        </p:blipFill>
        <p:spPr>
          <a:xfrm rot="16200000">
            <a:off x="9298961" y="1466520"/>
            <a:ext cx="1749793" cy="259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95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0FA343E1-0A00-435A-AA95-95E54961100D}"/>
              </a:ext>
            </a:extLst>
          </p:cNvPr>
          <p:cNvSpPr/>
          <p:nvPr/>
        </p:nvSpPr>
        <p:spPr bwMode="auto">
          <a:xfrm>
            <a:off x="1070613" y="2594083"/>
            <a:ext cx="1871824" cy="640792"/>
          </a:xfrm>
          <a:custGeom>
            <a:avLst/>
            <a:gdLst>
              <a:gd name="T0" fmla="*/ 490 w 591"/>
              <a:gd name="T1" fmla="*/ 0 h 202"/>
              <a:gd name="T2" fmla="*/ 101 w 591"/>
              <a:gd name="T3" fmla="*/ 0 h 202"/>
              <a:gd name="T4" fmla="*/ 0 w 591"/>
              <a:gd name="T5" fmla="*/ 101 h 202"/>
              <a:gd name="T6" fmla="*/ 101 w 591"/>
              <a:gd name="T7" fmla="*/ 202 h 202"/>
              <a:gd name="T8" fmla="*/ 490 w 591"/>
              <a:gd name="T9" fmla="*/ 202 h 202"/>
              <a:gd name="T10" fmla="*/ 591 w 591"/>
              <a:gd name="T11" fmla="*/ 101 h 202"/>
              <a:gd name="T12" fmla="*/ 490 w 591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91" h="202">
                <a:moveTo>
                  <a:pt x="490" y="0"/>
                </a:moveTo>
                <a:cubicBezTo>
                  <a:pt x="101" y="0"/>
                  <a:pt x="101" y="0"/>
                  <a:pt x="101" y="0"/>
                </a:cubicBezTo>
                <a:cubicBezTo>
                  <a:pt x="46" y="0"/>
                  <a:pt x="0" y="46"/>
                  <a:pt x="0" y="101"/>
                </a:cubicBezTo>
                <a:cubicBezTo>
                  <a:pt x="0" y="157"/>
                  <a:pt x="46" y="202"/>
                  <a:pt x="101" y="202"/>
                </a:cubicBezTo>
                <a:cubicBezTo>
                  <a:pt x="490" y="202"/>
                  <a:pt x="490" y="202"/>
                  <a:pt x="490" y="202"/>
                </a:cubicBezTo>
                <a:cubicBezTo>
                  <a:pt x="546" y="202"/>
                  <a:pt x="591" y="157"/>
                  <a:pt x="591" y="101"/>
                </a:cubicBezTo>
                <a:cubicBezTo>
                  <a:pt x="591" y="46"/>
                  <a:pt x="546" y="0"/>
                  <a:pt x="4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0140" tIns="60070" rIns="120140" bIns="60070" numCol="1" anchor="t" anchorCtr="0" compatLnSpc="1"/>
          <a:lstStyle/>
          <a:p>
            <a:endParaRPr lang="zh-CN" altLang="en-US" sz="236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81911667-D4DB-4BD5-B504-B44C2A5816CB}"/>
              </a:ext>
            </a:extLst>
          </p:cNvPr>
          <p:cNvSpPr/>
          <p:nvPr/>
        </p:nvSpPr>
        <p:spPr bwMode="auto">
          <a:xfrm>
            <a:off x="3138412" y="2594083"/>
            <a:ext cx="1373981" cy="640792"/>
          </a:xfrm>
          <a:custGeom>
            <a:avLst/>
            <a:gdLst>
              <a:gd name="T0" fmla="*/ 334 w 434"/>
              <a:gd name="T1" fmla="*/ 0 h 202"/>
              <a:gd name="T2" fmla="*/ 0 w 434"/>
              <a:gd name="T3" fmla="*/ 0 h 202"/>
              <a:gd name="T4" fmla="*/ 60 w 434"/>
              <a:gd name="T5" fmla="*/ 101 h 202"/>
              <a:gd name="T6" fmla="*/ 0 w 434"/>
              <a:gd name="T7" fmla="*/ 202 h 202"/>
              <a:gd name="T8" fmla="*/ 334 w 434"/>
              <a:gd name="T9" fmla="*/ 202 h 202"/>
              <a:gd name="T10" fmla="*/ 434 w 434"/>
              <a:gd name="T11" fmla="*/ 101 h 202"/>
              <a:gd name="T12" fmla="*/ 334 w 434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4" h="202">
                <a:moveTo>
                  <a:pt x="334" y="0"/>
                </a:moveTo>
                <a:cubicBezTo>
                  <a:pt x="0" y="0"/>
                  <a:pt x="0" y="0"/>
                  <a:pt x="0" y="0"/>
                </a:cubicBezTo>
                <a:cubicBezTo>
                  <a:pt x="36" y="20"/>
                  <a:pt x="60" y="58"/>
                  <a:pt x="60" y="101"/>
                </a:cubicBezTo>
                <a:cubicBezTo>
                  <a:pt x="60" y="145"/>
                  <a:pt x="36" y="183"/>
                  <a:pt x="0" y="202"/>
                </a:cubicBezTo>
                <a:cubicBezTo>
                  <a:pt x="334" y="202"/>
                  <a:pt x="334" y="202"/>
                  <a:pt x="334" y="202"/>
                </a:cubicBezTo>
                <a:cubicBezTo>
                  <a:pt x="389" y="202"/>
                  <a:pt x="434" y="157"/>
                  <a:pt x="434" y="101"/>
                </a:cubicBezTo>
                <a:cubicBezTo>
                  <a:pt x="434" y="46"/>
                  <a:pt x="389" y="0"/>
                  <a:pt x="3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0140" tIns="60070" rIns="120140" bIns="60070" numCol="1" anchor="t" anchorCtr="0" compatLnSpc="1"/>
          <a:lstStyle/>
          <a:p>
            <a:endParaRPr lang="zh-CN" altLang="en-US" sz="2365" dirty="0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89FEB18C-555B-4E78-99DB-29F349BF0D29}"/>
              </a:ext>
            </a:extLst>
          </p:cNvPr>
          <p:cNvSpPr/>
          <p:nvPr/>
        </p:nvSpPr>
        <p:spPr bwMode="auto">
          <a:xfrm>
            <a:off x="4746767" y="2594083"/>
            <a:ext cx="1373981" cy="640792"/>
          </a:xfrm>
          <a:custGeom>
            <a:avLst/>
            <a:gdLst>
              <a:gd name="T0" fmla="*/ 333 w 434"/>
              <a:gd name="T1" fmla="*/ 0 h 202"/>
              <a:gd name="T2" fmla="*/ 0 w 434"/>
              <a:gd name="T3" fmla="*/ 0 h 202"/>
              <a:gd name="T4" fmla="*/ 60 w 434"/>
              <a:gd name="T5" fmla="*/ 101 h 202"/>
              <a:gd name="T6" fmla="*/ 0 w 434"/>
              <a:gd name="T7" fmla="*/ 202 h 202"/>
              <a:gd name="T8" fmla="*/ 333 w 434"/>
              <a:gd name="T9" fmla="*/ 202 h 202"/>
              <a:gd name="T10" fmla="*/ 434 w 434"/>
              <a:gd name="T11" fmla="*/ 101 h 202"/>
              <a:gd name="T12" fmla="*/ 333 w 434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4" h="202">
                <a:moveTo>
                  <a:pt x="333" y="0"/>
                </a:moveTo>
                <a:cubicBezTo>
                  <a:pt x="0" y="0"/>
                  <a:pt x="0" y="0"/>
                  <a:pt x="0" y="0"/>
                </a:cubicBezTo>
                <a:cubicBezTo>
                  <a:pt x="35" y="20"/>
                  <a:pt x="60" y="58"/>
                  <a:pt x="60" y="101"/>
                </a:cubicBezTo>
                <a:cubicBezTo>
                  <a:pt x="60" y="145"/>
                  <a:pt x="35" y="183"/>
                  <a:pt x="0" y="202"/>
                </a:cubicBezTo>
                <a:cubicBezTo>
                  <a:pt x="333" y="202"/>
                  <a:pt x="333" y="202"/>
                  <a:pt x="333" y="202"/>
                </a:cubicBezTo>
                <a:cubicBezTo>
                  <a:pt x="389" y="202"/>
                  <a:pt x="434" y="157"/>
                  <a:pt x="434" y="101"/>
                </a:cubicBezTo>
                <a:cubicBezTo>
                  <a:pt x="434" y="46"/>
                  <a:pt x="389" y="0"/>
                  <a:pt x="3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0140" tIns="60070" rIns="120140" bIns="60070" numCol="1" anchor="t" anchorCtr="0" compatLnSpc="1"/>
          <a:lstStyle/>
          <a:p>
            <a:endParaRPr lang="zh-CN" altLang="en-US" sz="236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4C2BF964-0824-4231-A89C-808FF2A87959}"/>
              </a:ext>
            </a:extLst>
          </p:cNvPr>
          <p:cNvSpPr/>
          <p:nvPr/>
        </p:nvSpPr>
        <p:spPr bwMode="auto">
          <a:xfrm>
            <a:off x="6351249" y="2594083"/>
            <a:ext cx="1377549" cy="640792"/>
          </a:xfrm>
          <a:custGeom>
            <a:avLst/>
            <a:gdLst>
              <a:gd name="T0" fmla="*/ 334 w 435"/>
              <a:gd name="T1" fmla="*/ 0 h 202"/>
              <a:gd name="T2" fmla="*/ 0 w 435"/>
              <a:gd name="T3" fmla="*/ 0 h 202"/>
              <a:gd name="T4" fmla="*/ 60 w 435"/>
              <a:gd name="T5" fmla="*/ 101 h 202"/>
              <a:gd name="T6" fmla="*/ 0 w 435"/>
              <a:gd name="T7" fmla="*/ 202 h 202"/>
              <a:gd name="T8" fmla="*/ 334 w 435"/>
              <a:gd name="T9" fmla="*/ 202 h 202"/>
              <a:gd name="T10" fmla="*/ 435 w 435"/>
              <a:gd name="T11" fmla="*/ 101 h 202"/>
              <a:gd name="T12" fmla="*/ 334 w 435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5" h="202">
                <a:moveTo>
                  <a:pt x="334" y="0"/>
                </a:moveTo>
                <a:cubicBezTo>
                  <a:pt x="0" y="0"/>
                  <a:pt x="0" y="0"/>
                  <a:pt x="0" y="0"/>
                </a:cubicBezTo>
                <a:cubicBezTo>
                  <a:pt x="36" y="20"/>
                  <a:pt x="60" y="58"/>
                  <a:pt x="60" y="101"/>
                </a:cubicBezTo>
                <a:cubicBezTo>
                  <a:pt x="60" y="145"/>
                  <a:pt x="36" y="183"/>
                  <a:pt x="0" y="202"/>
                </a:cubicBezTo>
                <a:cubicBezTo>
                  <a:pt x="334" y="202"/>
                  <a:pt x="334" y="202"/>
                  <a:pt x="334" y="202"/>
                </a:cubicBezTo>
                <a:cubicBezTo>
                  <a:pt x="390" y="202"/>
                  <a:pt x="435" y="157"/>
                  <a:pt x="435" y="101"/>
                </a:cubicBezTo>
                <a:cubicBezTo>
                  <a:pt x="435" y="46"/>
                  <a:pt x="390" y="0"/>
                  <a:pt x="3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0140" tIns="60070" rIns="120140" bIns="60070" numCol="1" anchor="t" anchorCtr="0" compatLnSpc="1"/>
          <a:lstStyle/>
          <a:p>
            <a:endParaRPr lang="zh-CN" altLang="en-US" sz="236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43D591D8-0D7F-4394-B0B9-7A01E2057785}"/>
              </a:ext>
            </a:extLst>
          </p:cNvPr>
          <p:cNvSpPr/>
          <p:nvPr/>
        </p:nvSpPr>
        <p:spPr bwMode="auto">
          <a:xfrm>
            <a:off x="7961691" y="2594083"/>
            <a:ext cx="1377549" cy="640792"/>
          </a:xfrm>
          <a:custGeom>
            <a:avLst/>
            <a:gdLst>
              <a:gd name="T0" fmla="*/ 334 w 435"/>
              <a:gd name="T1" fmla="*/ 0 h 202"/>
              <a:gd name="T2" fmla="*/ 0 w 435"/>
              <a:gd name="T3" fmla="*/ 0 h 202"/>
              <a:gd name="T4" fmla="*/ 60 w 435"/>
              <a:gd name="T5" fmla="*/ 101 h 202"/>
              <a:gd name="T6" fmla="*/ 0 w 435"/>
              <a:gd name="T7" fmla="*/ 202 h 202"/>
              <a:gd name="T8" fmla="*/ 334 w 435"/>
              <a:gd name="T9" fmla="*/ 202 h 202"/>
              <a:gd name="T10" fmla="*/ 435 w 435"/>
              <a:gd name="T11" fmla="*/ 101 h 202"/>
              <a:gd name="T12" fmla="*/ 334 w 435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5" h="202">
                <a:moveTo>
                  <a:pt x="334" y="0"/>
                </a:moveTo>
                <a:cubicBezTo>
                  <a:pt x="0" y="0"/>
                  <a:pt x="0" y="0"/>
                  <a:pt x="0" y="0"/>
                </a:cubicBezTo>
                <a:cubicBezTo>
                  <a:pt x="36" y="20"/>
                  <a:pt x="60" y="58"/>
                  <a:pt x="60" y="101"/>
                </a:cubicBezTo>
                <a:cubicBezTo>
                  <a:pt x="60" y="145"/>
                  <a:pt x="36" y="183"/>
                  <a:pt x="0" y="202"/>
                </a:cubicBezTo>
                <a:cubicBezTo>
                  <a:pt x="334" y="202"/>
                  <a:pt x="334" y="202"/>
                  <a:pt x="334" y="202"/>
                </a:cubicBezTo>
                <a:cubicBezTo>
                  <a:pt x="389" y="202"/>
                  <a:pt x="435" y="157"/>
                  <a:pt x="435" y="101"/>
                </a:cubicBezTo>
                <a:cubicBezTo>
                  <a:pt x="435" y="46"/>
                  <a:pt x="389" y="0"/>
                  <a:pt x="33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0140" tIns="60070" rIns="120140" bIns="60070" numCol="1" anchor="t" anchorCtr="0" compatLnSpc="1"/>
          <a:lstStyle/>
          <a:p>
            <a:endParaRPr lang="zh-CN" altLang="en-US" sz="236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0" name="Freeform 18">
            <a:extLst>
              <a:ext uri="{FF2B5EF4-FFF2-40B4-BE49-F238E27FC236}">
                <a16:creationId xmlns:a16="http://schemas.microsoft.com/office/drawing/2014/main" id="{2BF16B23-8BD2-4179-B570-CAB651643851}"/>
              </a:ext>
            </a:extLst>
          </p:cNvPr>
          <p:cNvSpPr/>
          <p:nvPr/>
        </p:nvSpPr>
        <p:spPr bwMode="auto">
          <a:xfrm>
            <a:off x="9571829" y="2594083"/>
            <a:ext cx="1373981" cy="640792"/>
          </a:xfrm>
          <a:custGeom>
            <a:avLst/>
            <a:gdLst>
              <a:gd name="T0" fmla="*/ 333 w 434"/>
              <a:gd name="T1" fmla="*/ 0 h 202"/>
              <a:gd name="T2" fmla="*/ 0 w 434"/>
              <a:gd name="T3" fmla="*/ 0 h 202"/>
              <a:gd name="T4" fmla="*/ 60 w 434"/>
              <a:gd name="T5" fmla="*/ 101 h 202"/>
              <a:gd name="T6" fmla="*/ 0 w 434"/>
              <a:gd name="T7" fmla="*/ 202 h 202"/>
              <a:gd name="T8" fmla="*/ 333 w 434"/>
              <a:gd name="T9" fmla="*/ 202 h 202"/>
              <a:gd name="T10" fmla="*/ 434 w 434"/>
              <a:gd name="T11" fmla="*/ 101 h 202"/>
              <a:gd name="T12" fmla="*/ 333 w 434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4" h="202">
                <a:moveTo>
                  <a:pt x="333" y="0"/>
                </a:moveTo>
                <a:cubicBezTo>
                  <a:pt x="0" y="0"/>
                  <a:pt x="0" y="0"/>
                  <a:pt x="0" y="0"/>
                </a:cubicBezTo>
                <a:cubicBezTo>
                  <a:pt x="35" y="20"/>
                  <a:pt x="60" y="58"/>
                  <a:pt x="60" y="101"/>
                </a:cubicBezTo>
                <a:cubicBezTo>
                  <a:pt x="60" y="145"/>
                  <a:pt x="35" y="183"/>
                  <a:pt x="0" y="202"/>
                </a:cubicBezTo>
                <a:cubicBezTo>
                  <a:pt x="333" y="202"/>
                  <a:pt x="333" y="202"/>
                  <a:pt x="333" y="202"/>
                </a:cubicBezTo>
                <a:cubicBezTo>
                  <a:pt x="389" y="202"/>
                  <a:pt x="434" y="157"/>
                  <a:pt x="434" y="101"/>
                </a:cubicBezTo>
                <a:cubicBezTo>
                  <a:pt x="434" y="46"/>
                  <a:pt x="389" y="0"/>
                  <a:pt x="3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0140" tIns="60070" rIns="120140" bIns="60070" numCol="1" anchor="t" anchorCtr="0" compatLnSpc="1"/>
          <a:lstStyle/>
          <a:p>
            <a:endParaRPr lang="zh-CN" altLang="en-US" sz="236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888218CF-4748-44EA-AD98-384731A2473A}"/>
              </a:ext>
            </a:extLst>
          </p:cNvPr>
          <p:cNvSpPr>
            <a:spLocks noEditPoints="1"/>
          </p:cNvSpPr>
          <p:nvPr/>
        </p:nvSpPr>
        <p:spPr bwMode="auto">
          <a:xfrm>
            <a:off x="1894927" y="1695502"/>
            <a:ext cx="233606" cy="313980"/>
          </a:xfrm>
          <a:custGeom>
            <a:avLst/>
            <a:gdLst>
              <a:gd name="T0" fmla="*/ 96 w 145"/>
              <a:gd name="T1" fmla="*/ 71 h 195"/>
              <a:gd name="T2" fmla="*/ 72 w 145"/>
              <a:gd name="T3" fmla="*/ 81 h 195"/>
              <a:gd name="T4" fmla="*/ 60 w 145"/>
              <a:gd name="T5" fmla="*/ 79 h 195"/>
              <a:gd name="T6" fmla="*/ 49 w 145"/>
              <a:gd name="T7" fmla="*/ 71 h 195"/>
              <a:gd name="T8" fmla="*/ 43 w 145"/>
              <a:gd name="T9" fmla="*/ 71 h 195"/>
              <a:gd name="T10" fmla="*/ 43 w 145"/>
              <a:gd name="T11" fmla="*/ 78 h 195"/>
              <a:gd name="T12" fmla="*/ 56 w 145"/>
              <a:gd name="T13" fmla="*/ 87 h 195"/>
              <a:gd name="T14" fmla="*/ 72 w 145"/>
              <a:gd name="T15" fmla="*/ 90 h 195"/>
              <a:gd name="T16" fmla="*/ 102 w 145"/>
              <a:gd name="T17" fmla="*/ 78 h 195"/>
              <a:gd name="T18" fmla="*/ 102 w 145"/>
              <a:gd name="T19" fmla="*/ 71 h 195"/>
              <a:gd name="T20" fmla="*/ 96 w 145"/>
              <a:gd name="T21" fmla="*/ 71 h 195"/>
              <a:gd name="T22" fmla="*/ 106 w 145"/>
              <a:gd name="T23" fmla="*/ 170 h 195"/>
              <a:gd name="T24" fmla="*/ 106 w 145"/>
              <a:gd name="T25" fmla="*/ 170 h 195"/>
              <a:gd name="T26" fmla="*/ 39 w 145"/>
              <a:gd name="T27" fmla="*/ 170 h 195"/>
              <a:gd name="T28" fmla="*/ 34 w 145"/>
              <a:gd name="T29" fmla="*/ 174 h 195"/>
              <a:gd name="T30" fmla="*/ 39 w 145"/>
              <a:gd name="T31" fmla="*/ 179 h 195"/>
              <a:gd name="T32" fmla="*/ 106 w 145"/>
              <a:gd name="T33" fmla="*/ 179 h 195"/>
              <a:gd name="T34" fmla="*/ 111 w 145"/>
              <a:gd name="T35" fmla="*/ 174 h 195"/>
              <a:gd name="T36" fmla="*/ 106 w 145"/>
              <a:gd name="T37" fmla="*/ 170 h 195"/>
              <a:gd name="T38" fmla="*/ 145 w 145"/>
              <a:gd name="T39" fmla="*/ 75 h 195"/>
              <a:gd name="T40" fmla="*/ 145 w 145"/>
              <a:gd name="T41" fmla="*/ 75 h 195"/>
              <a:gd name="T42" fmla="*/ 124 w 145"/>
              <a:gd name="T43" fmla="*/ 22 h 195"/>
              <a:gd name="T44" fmla="*/ 72 w 145"/>
              <a:gd name="T45" fmla="*/ 0 h 195"/>
              <a:gd name="T46" fmla="*/ 21 w 145"/>
              <a:gd name="T47" fmla="*/ 22 h 195"/>
              <a:gd name="T48" fmla="*/ 0 w 145"/>
              <a:gd name="T49" fmla="*/ 75 h 195"/>
              <a:gd name="T50" fmla="*/ 9 w 145"/>
              <a:gd name="T51" fmla="*/ 112 h 195"/>
              <a:gd name="T52" fmla="*/ 9 w 145"/>
              <a:gd name="T53" fmla="*/ 112 h 195"/>
              <a:gd name="T54" fmla="*/ 31 w 145"/>
              <a:gd name="T55" fmla="*/ 137 h 195"/>
              <a:gd name="T56" fmla="*/ 31 w 145"/>
              <a:gd name="T57" fmla="*/ 158 h 195"/>
              <a:gd name="T58" fmla="*/ 39 w 145"/>
              <a:gd name="T59" fmla="*/ 166 h 195"/>
              <a:gd name="T60" fmla="*/ 106 w 145"/>
              <a:gd name="T61" fmla="*/ 166 h 195"/>
              <a:gd name="T62" fmla="*/ 114 w 145"/>
              <a:gd name="T63" fmla="*/ 158 h 195"/>
              <a:gd name="T64" fmla="*/ 114 w 145"/>
              <a:gd name="T65" fmla="*/ 137 h 195"/>
              <a:gd name="T66" fmla="*/ 136 w 145"/>
              <a:gd name="T67" fmla="*/ 112 h 195"/>
              <a:gd name="T68" fmla="*/ 136 w 145"/>
              <a:gd name="T69" fmla="*/ 112 h 195"/>
              <a:gd name="T70" fmla="*/ 145 w 145"/>
              <a:gd name="T71" fmla="*/ 75 h 195"/>
              <a:gd name="T72" fmla="*/ 123 w 145"/>
              <a:gd name="T73" fmla="*/ 104 h 195"/>
              <a:gd name="T74" fmla="*/ 123 w 145"/>
              <a:gd name="T75" fmla="*/ 104 h 195"/>
              <a:gd name="T76" fmla="*/ 123 w 145"/>
              <a:gd name="T77" fmla="*/ 104 h 195"/>
              <a:gd name="T78" fmla="*/ 123 w 145"/>
              <a:gd name="T79" fmla="*/ 104 h 195"/>
              <a:gd name="T80" fmla="*/ 102 w 145"/>
              <a:gd name="T81" fmla="*/ 126 h 195"/>
              <a:gd name="T82" fmla="*/ 99 w 145"/>
              <a:gd name="T83" fmla="*/ 133 h 195"/>
              <a:gd name="T84" fmla="*/ 99 w 145"/>
              <a:gd name="T85" fmla="*/ 133 h 195"/>
              <a:gd name="T86" fmla="*/ 99 w 145"/>
              <a:gd name="T87" fmla="*/ 150 h 195"/>
              <a:gd name="T88" fmla="*/ 46 w 145"/>
              <a:gd name="T89" fmla="*/ 150 h 195"/>
              <a:gd name="T90" fmla="*/ 46 w 145"/>
              <a:gd name="T91" fmla="*/ 133 h 195"/>
              <a:gd name="T92" fmla="*/ 42 w 145"/>
              <a:gd name="T93" fmla="*/ 126 h 195"/>
              <a:gd name="T94" fmla="*/ 22 w 145"/>
              <a:gd name="T95" fmla="*/ 104 h 195"/>
              <a:gd name="T96" fmla="*/ 22 w 145"/>
              <a:gd name="T97" fmla="*/ 104 h 195"/>
              <a:gd name="T98" fmla="*/ 14 w 145"/>
              <a:gd name="T99" fmla="*/ 75 h 195"/>
              <a:gd name="T100" fmla="*/ 31 w 145"/>
              <a:gd name="T101" fmla="*/ 33 h 195"/>
              <a:gd name="T102" fmla="*/ 72 w 145"/>
              <a:gd name="T103" fmla="*/ 15 h 195"/>
              <a:gd name="T104" fmla="*/ 113 w 145"/>
              <a:gd name="T105" fmla="*/ 33 h 195"/>
              <a:gd name="T106" fmla="*/ 130 w 145"/>
              <a:gd name="T107" fmla="*/ 75 h 195"/>
              <a:gd name="T108" fmla="*/ 123 w 145"/>
              <a:gd name="T109" fmla="*/ 104 h 195"/>
              <a:gd name="T110" fmla="*/ 92 w 145"/>
              <a:gd name="T111" fmla="*/ 186 h 195"/>
              <a:gd name="T112" fmla="*/ 92 w 145"/>
              <a:gd name="T113" fmla="*/ 186 h 195"/>
              <a:gd name="T114" fmla="*/ 53 w 145"/>
              <a:gd name="T115" fmla="*/ 186 h 195"/>
              <a:gd name="T116" fmla="*/ 48 w 145"/>
              <a:gd name="T117" fmla="*/ 190 h 195"/>
              <a:gd name="T118" fmla="*/ 53 w 145"/>
              <a:gd name="T119" fmla="*/ 195 h 195"/>
              <a:gd name="T120" fmla="*/ 92 w 145"/>
              <a:gd name="T121" fmla="*/ 195 h 195"/>
              <a:gd name="T122" fmla="*/ 96 w 145"/>
              <a:gd name="T123" fmla="*/ 190 h 195"/>
              <a:gd name="T124" fmla="*/ 92 w 145"/>
              <a:gd name="T125" fmla="*/ 18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5" h="195">
                <a:moveTo>
                  <a:pt x="96" y="71"/>
                </a:moveTo>
                <a:cubicBezTo>
                  <a:pt x="90" y="77"/>
                  <a:pt x="82" y="81"/>
                  <a:pt x="72" y="81"/>
                </a:cubicBezTo>
                <a:cubicBezTo>
                  <a:pt x="68" y="81"/>
                  <a:pt x="63" y="80"/>
                  <a:pt x="60" y="79"/>
                </a:cubicBezTo>
                <a:cubicBezTo>
                  <a:pt x="56" y="77"/>
                  <a:pt x="52" y="74"/>
                  <a:pt x="49" y="71"/>
                </a:cubicBezTo>
                <a:cubicBezTo>
                  <a:pt x="47" y="69"/>
                  <a:pt x="44" y="69"/>
                  <a:pt x="43" y="71"/>
                </a:cubicBezTo>
                <a:cubicBezTo>
                  <a:pt x="41" y="73"/>
                  <a:pt x="41" y="76"/>
                  <a:pt x="43" y="78"/>
                </a:cubicBezTo>
                <a:cubicBezTo>
                  <a:pt x="46" y="82"/>
                  <a:pt x="51" y="85"/>
                  <a:pt x="56" y="87"/>
                </a:cubicBezTo>
                <a:cubicBezTo>
                  <a:pt x="61" y="89"/>
                  <a:pt x="67" y="90"/>
                  <a:pt x="72" y="90"/>
                </a:cubicBezTo>
                <a:cubicBezTo>
                  <a:pt x="84" y="90"/>
                  <a:pt x="95" y="85"/>
                  <a:pt x="102" y="78"/>
                </a:cubicBezTo>
                <a:cubicBezTo>
                  <a:pt x="104" y="76"/>
                  <a:pt x="104" y="73"/>
                  <a:pt x="102" y="71"/>
                </a:cubicBezTo>
                <a:cubicBezTo>
                  <a:pt x="100" y="69"/>
                  <a:pt x="98" y="69"/>
                  <a:pt x="96" y="71"/>
                </a:cubicBezTo>
                <a:close/>
                <a:moveTo>
                  <a:pt x="106" y="170"/>
                </a:moveTo>
                <a:cubicBezTo>
                  <a:pt x="106" y="170"/>
                  <a:pt x="106" y="170"/>
                  <a:pt x="106" y="170"/>
                </a:cubicBezTo>
                <a:cubicBezTo>
                  <a:pt x="39" y="170"/>
                  <a:pt x="39" y="170"/>
                  <a:pt x="39" y="170"/>
                </a:cubicBezTo>
                <a:cubicBezTo>
                  <a:pt x="36" y="170"/>
                  <a:pt x="34" y="172"/>
                  <a:pt x="34" y="174"/>
                </a:cubicBezTo>
                <a:cubicBezTo>
                  <a:pt x="34" y="177"/>
                  <a:pt x="36" y="179"/>
                  <a:pt x="39" y="179"/>
                </a:cubicBezTo>
                <a:cubicBezTo>
                  <a:pt x="106" y="179"/>
                  <a:pt x="106" y="179"/>
                  <a:pt x="106" y="179"/>
                </a:cubicBezTo>
                <a:cubicBezTo>
                  <a:pt x="109" y="179"/>
                  <a:pt x="111" y="177"/>
                  <a:pt x="111" y="174"/>
                </a:cubicBezTo>
                <a:cubicBezTo>
                  <a:pt x="111" y="172"/>
                  <a:pt x="109" y="170"/>
                  <a:pt x="106" y="170"/>
                </a:cubicBezTo>
                <a:close/>
                <a:moveTo>
                  <a:pt x="145" y="75"/>
                </a:moveTo>
                <a:cubicBezTo>
                  <a:pt x="145" y="75"/>
                  <a:pt x="145" y="75"/>
                  <a:pt x="145" y="75"/>
                </a:cubicBezTo>
                <a:cubicBezTo>
                  <a:pt x="145" y="54"/>
                  <a:pt x="137" y="36"/>
                  <a:pt x="124" y="22"/>
                </a:cubicBezTo>
                <a:cubicBezTo>
                  <a:pt x="111" y="9"/>
                  <a:pt x="92" y="0"/>
                  <a:pt x="72" y="0"/>
                </a:cubicBezTo>
                <a:cubicBezTo>
                  <a:pt x="52" y="0"/>
                  <a:pt x="34" y="9"/>
                  <a:pt x="21" y="22"/>
                </a:cubicBezTo>
                <a:cubicBezTo>
                  <a:pt x="8" y="36"/>
                  <a:pt x="0" y="54"/>
                  <a:pt x="0" y="75"/>
                </a:cubicBezTo>
                <a:cubicBezTo>
                  <a:pt x="0" y="88"/>
                  <a:pt x="3" y="101"/>
                  <a:pt x="9" y="112"/>
                </a:cubicBezTo>
                <a:cubicBezTo>
                  <a:pt x="9" y="112"/>
                  <a:pt x="9" y="112"/>
                  <a:pt x="9" y="112"/>
                </a:cubicBezTo>
                <a:cubicBezTo>
                  <a:pt x="14" y="122"/>
                  <a:pt x="22" y="130"/>
                  <a:pt x="31" y="137"/>
                </a:cubicBezTo>
                <a:cubicBezTo>
                  <a:pt x="31" y="158"/>
                  <a:pt x="31" y="158"/>
                  <a:pt x="31" y="158"/>
                </a:cubicBezTo>
                <a:cubicBezTo>
                  <a:pt x="31" y="162"/>
                  <a:pt x="34" y="166"/>
                  <a:pt x="39" y="166"/>
                </a:cubicBezTo>
                <a:cubicBezTo>
                  <a:pt x="106" y="166"/>
                  <a:pt x="106" y="166"/>
                  <a:pt x="106" y="166"/>
                </a:cubicBezTo>
                <a:cubicBezTo>
                  <a:pt x="110" y="166"/>
                  <a:pt x="114" y="162"/>
                  <a:pt x="114" y="158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23" y="130"/>
                  <a:pt x="130" y="122"/>
                  <a:pt x="136" y="112"/>
                </a:cubicBezTo>
                <a:cubicBezTo>
                  <a:pt x="136" y="112"/>
                  <a:pt x="136" y="112"/>
                  <a:pt x="136" y="112"/>
                </a:cubicBezTo>
                <a:cubicBezTo>
                  <a:pt x="142" y="101"/>
                  <a:pt x="145" y="88"/>
                  <a:pt x="145" y="75"/>
                </a:cubicBezTo>
                <a:close/>
                <a:moveTo>
                  <a:pt x="123" y="104"/>
                </a:move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18" y="114"/>
                  <a:pt x="111" y="121"/>
                  <a:pt x="102" y="126"/>
                </a:cubicBezTo>
                <a:cubicBezTo>
                  <a:pt x="100" y="128"/>
                  <a:pt x="99" y="130"/>
                  <a:pt x="99" y="133"/>
                </a:cubicBezTo>
                <a:cubicBezTo>
                  <a:pt x="99" y="133"/>
                  <a:pt x="99" y="133"/>
                  <a:pt x="99" y="133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46" y="150"/>
                  <a:pt x="46" y="150"/>
                  <a:pt x="46" y="150"/>
                </a:cubicBezTo>
                <a:cubicBezTo>
                  <a:pt x="46" y="133"/>
                  <a:pt x="46" y="133"/>
                  <a:pt x="46" y="133"/>
                </a:cubicBezTo>
                <a:cubicBezTo>
                  <a:pt x="46" y="130"/>
                  <a:pt x="44" y="127"/>
                  <a:pt x="42" y="126"/>
                </a:cubicBezTo>
                <a:cubicBezTo>
                  <a:pt x="33" y="121"/>
                  <a:pt x="27" y="113"/>
                  <a:pt x="22" y="104"/>
                </a:cubicBezTo>
                <a:cubicBezTo>
                  <a:pt x="22" y="104"/>
                  <a:pt x="22" y="104"/>
                  <a:pt x="22" y="104"/>
                </a:cubicBezTo>
                <a:cubicBezTo>
                  <a:pt x="17" y="96"/>
                  <a:pt x="14" y="86"/>
                  <a:pt x="14" y="75"/>
                </a:cubicBezTo>
                <a:cubicBezTo>
                  <a:pt x="14" y="59"/>
                  <a:pt x="21" y="44"/>
                  <a:pt x="31" y="33"/>
                </a:cubicBezTo>
                <a:cubicBezTo>
                  <a:pt x="42" y="22"/>
                  <a:pt x="56" y="15"/>
                  <a:pt x="72" y="15"/>
                </a:cubicBezTo>
                <a:cubicBezTo>
                  <a:pt x="88" y="15"/>
                  <a:pt x="103" y="22"/>
                  <a:pt x="113" y="33"/>
                </a:cubicBezTo>
                <a:cubicBezTo>
                  <a:pt x="124" y="44"/>
                  <a:pt x="130" y="59"/>
                  <a:pt x="130" y="75"/>
                </a:cubicBezTo>
                <a:cubicBezTo>
                  <a:pt x="130" y="86"/>
                  <a:pt x="128" y="96"/>
                  <a:pt x="123" y="104"/>
                </a:cubicBezTo>
                <a:close/>
                <a:moveTo>
                  <a:pt x="92" y="186"/>
                </a:moveTo>
                <a:cubicBezTo>
                  <a:pt x="92" y="186"/>
                  <a:pt x="92" y="186"/>
                  <a:pt x="92" y="186"/>
                </a:cubicBezTo>
                <a:cubicBezTo>
                  <a:pt x="53" y="186"/>
                  <a:pt x="53" y="186"/>
                  <a:pt x="53" y="186"/>
                </a:cubicBezTo>
                <a:cubicBezTo>
                  <a:pt x="50" y="186"/>
                  <a:pt x="48" y="188"/>
                  <a:pt x="48" y="190"/>
                </a:cubicBezTo>
                <a:cubicBezTo>
                  <a:pt x="48" y="193"/>
                  <a:pt x="50" y="195"/>
                  <a:pt x="53" y="195"/>
                </a:cubicBezTo>
                <a:cubicBezTo>
                  <a:pt x="92" y="195"/>
                  <a:pt x="92" y="195"/>
                  <a:pt x="92" y="195"/>
                </a:cubicBezTo>
                <a:cubicBezTo>
                  <a:pt x="94" y="195"/>
                  <a:pt x="96" y="193"/>
                  <a:pt x="96" y="190"/>
                </a:cubicBezTo>
                <a:cubicBezTo>
                  <a:pt x="96" y="188"/>
                  <a:pt x="94" y="186"/>
                  <a:pt x="92" y="1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0140" tIns="60070" rIns="120140" bIns="60070" numCol="1" anchor="t" anchorCtr="0" compatLnSpc="1"/>
          <a:lstStyle/>
          <a:p>
            <a:endParaRPr lang="zh-CN" altLang="en-US" sz="236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2" name="Rectangle 24">
            <a:extLst>
              <a:ext uri="{FF2B5EF4-FFF2-40B4-BE49-F238E27FC236}">
                <a16:creationId xmlns:a16="http://schemas.microsoft.com/office/drawing/2014/main" id="{16BF8803-F1AD-4902-B786-79D5D0C75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5725" y="2778549"/>
            <a:ext cx="932011" cy="272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en-US" altLang="zh-CN" sz="1577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STEP 01</a:t>
            </a:r>
            <a:endParaRPr lang="en-US" altLang="zh-CN" sz="1445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3" name="Rectangle 24">
            <a:extLst>
              <a:ext uri="{FF2B5EF4-FFF2-40B4-BE49-F238E27FC236}">
                <a16:creationId xmlns:a16="http://schemas.microsoft.com/office/drawing/2014/main" id="{DA612ED1-9D52-4AA2-A951-ECB032A89E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7751" y="2778549"/>
            <a:ext cx="932011" cy="272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en-US" altLang="zh-CN" sz="1577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STEP 03</a:t>
            </a:r>
            <a:endParaRPr lang="en-US" altLang="zh-CN" sz="1445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4" name="Rectangle 24">
            <a:extLst>
              <a:ext uri="{FF2B5EF4-FFF2-40B4-BE49-F238E27FC236}">
                <a16:creationId xmlns:a16="http://schemas.microsoft.com/office/drawing/2014/main" id="{C30396C5-94CC-407C-AA8F-958933092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2373" y="2778549"/>
            <a:ext cx="932011" cy="272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en-US" altLang="zh-CN" sz="1577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STEP 05</a:t>
            </a:r>
            <a:endParaRPr lang="en-US" altLang="zh-CN" sz="1445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A244080-37A2-45D0-A0BE-C37A3ABBB884}"/>
              </a:ext>
            </a:extLst>
          </p:cNvPr>
          <p:cNvSpPr txBox="1"/>
          <p:nvPr/>
        </p:nvSpPr>
        <p:spPr>
          <a:xfrm>
            <a:off x="147137" y="3864837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31F2DCD-8D8A-4497-9F7D-8799BDED5103}"/>
              </a:ext>
            </a:extLst>
          </p:cNvPr>
          <p:cNvSpPr txBox="1"/>
          <p:nvPr/>
        </p:nvSpPr>
        <p:spPr>
          <a:xfrm>
            <a:off x="2544482" y="385903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B72B971-1A89-48DD-A60E-49AB4016EB38}"/>
              </a:ext>
            </a:extLst>
          </p:cNvPr>
          <p:cNvSpPr txBox="1"/>
          <p:nvPr/>
        </p:nvSpPr>
        <p:spPr>
          <a:xfrm>
            <a:off x="4824484" y="3819476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5235929-F781-4DFB-8DDB-2180513729BF}"/>
              </a:ext>
            </a:extLst>
          </p:cNvPr>
          <p:cNvSpPr txBox="1"/>
          <p:nvPr/>
        </p:nvSpPr>
        <p:spPr>
          <a:xfrm>
            <a:off x="7229410" y="3822218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9E43F66-75B4-4D58-9AA0-E61C8F677907}"/>
              </a:ext>
            </a:extLst>
          </p:cNvPr>
          <p:cNvSpPr txBox="1"/>
          <p:nvPr/>
        </p:nvSpPr>
        <p:spPr>
          <a:xfrm>
            <a:off x="9501831" y="385903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20" name="Rectangle 24">
            <a:extLst>
              <a:ext uri="{FF2B5EF4-FFF2-40B4-BE49-F238E27FC236}">
                <a16:creationId xmlns:a16="http://schemas.microsoft.com/office/drawing/2014/main" id="{E564473E-CEE9-4B98-B16F-77710684B9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7549" y="2797926"/>
            <a:ext cx="932011" cy="272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en-US" altLang="zh-CN" sz="1577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STEP 02</a:t>
            </a:r>
            <a:endParaRPr lang="en-US" altLang="zh-CN" sz="1445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1" name="Rectangle 24">
            <a:extLst>
              <a:ext uri="{FF2B5EF4-FFF2-40B4-BE49-F238E27FC236}">
                <a16:creationId xmlns:a16="http://schemas.microsoft.com/office/drawing/2014/main" id="{D4C313A4-9278-41B6-88D3-BCCFEB5A8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8180" y="2778549"/>
            <a:ext cx="932011" cy="272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en-US" altLang="zh-CN" sz="1577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STEP 04</a:t>
            </a:r>
            <a:endParaRPr lang="en-US" altLang="zh-CN" sz="1445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2" name="箭头: 右 21">
            <a:extLst>
              <a:ext uri="{FF2B5EF4-FFF2-40B4-BE49-F238E27FC236}">
                <a16:creationId xmlns:a16="http://schemas.microsoft.com/office/drawing/2014/main" id="{5E7DEF6D-66FB-4C6E-BB7E-42EAE0947443}"/>
              </a:ext>
            </a:extLst>
          </p:cNvPr>
          <p:cNvSpPr/>
          <p:nvPr/>
        </p:nvSpPr>
        <p:spPr>
          <a:xfrm>
            <a:off x="10272647" y="2810413"/>
            <a:ext cx="229495" cy="226964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5010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8" fill="hold" grpId="0" nodeType="withEffect">
                                  <p:stCondLst>
                                    <p:cond delay="5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8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7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8" fill="hold" grpId="0" nodeType="withEffect">
                                  <p:stCondLst>
                                    <p:cond delay="83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6FD96649-9113-4973-AC57-402082ABF0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75"/>
          <a:stretch/>
        </p:blipFill>
        <p:spPr>
          <a:xfrm rot="16200000" flipV="1">
            <a:off x="7226300" y="1892298"/>
            <a:ext cx="6851073" cy="308032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D84EBFE-FF1A-498C-A56C-56E6CFB6F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41845" y="-1141846"/>
            <a:ext cx="6851073" cy="9134764"/>
          </a:xfrm>
          <a:prstGeom prst="rect">
            <a:avLst/>
          </a:prstGeom>
        </p:spPr>
      </p:pic>
      <p:sp>
        <p:nvSpPr>
          <p:cNvPr id="4" name="流程图: 文档 3">
            <a:extLst>
              <a:ext uri="{FF2B5EF4-FFF2-40B4-BE49-F238E27FC236}">
                <a16:creationId xmlns:a16="http://schemas.microsoft.com/office/drawing/2014/main" id="{9450DE9C-0177-442C-AA6A-0635E5167445}"/>
              </a:ext>
            </a:extLst>
          </p:cNvPr>
          <p:cNvSpPr/>
          <p:nvPr/>
        </p:nvSpPr>
        <p:spPr>
          <a:xfrm>
            <a:off x="5107711" y="0"/>
            <a:ext cx="6179126" cy="5126182"/>
          </a:xfrm>
          <a:prstGeom prst="flowChartDocument">
            <a:avLst/>
          </a:prstGeom>
          <a:solidFill>
            <a:srgbClr val="FFFFFF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281238-9E0E-489E-8C0A-E0DBBD2BACA7}"/>
              </a:ext>
            </a:extLst>
          </p:cNvPr>
          <p:cNvSpPr txBox="1"/>
          <p:nvPr/>
        </p:nvSpPr>
        <p:spPr>
          <a:xfrm>
            <a:off x="6142961" y="1029548"/>
            <a:ext cx="65397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 dirty="0">
                <a:solidFill>
                  <a:schemeClr val="accent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PART 04</a:t>
            </a:r>
            <a:endParaRPr lang="zh-CN" altLang="en-US" sz="8800" b="1" dirty="0">
              <a:solidFill>
                <a:schemeClr val="accent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5A3BC81-0B61-4AE8-8877-335DE660754F}"/>
              </a:ext>
            </a:extLst>
          </p:cNvPr>
          <p:cNvSpPr txBox="1"/>
          <p:nvPr/>
        </p:nvSpPr>
        <p:spPr>
          <a:xfrm>
            <a:off x="5695022" y="3066107"/>
            <a:ext cx="4412255" cy="325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17" dirty="0">
                <a:solidFill>
                  <a:srgbClr val="29242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Arial" panose="020B0604020202020204" pitchFamily="34" charset="0"/>
                <a:sym typeface="字魂58号-创中黑" panose="00000500000000000000" pitchFamily="2" charset="-122"/>
              </a:rPr>
              <a:t>PLEASE REPLACE THE WRITTEN CONTENT</a:t>
            </a:r>
            <a:endParaRPr lang="zh-CN" altLang="en-US" sz="1517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Arial" panose="020B0604020202020204" pitchFamily="34" charset="0"/>
              <a:sym typeface="字魂58号-创中黑" panose="00000500000000000000" pitchFamily="2" charset="-122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8C93DB80-4DE0-47CD-A5F8-710BEA2B1768}"/>
              </a:ext>
            </a:extLst>
          </p:cNvPr>
          <p:cNvSpPr>
            <a:spLocks/>
          </p:cNvSpPr>
          <p:nvPr/>
        </p:nvSpPr>
        <p:spPr bwMode="auto">
          <a:xfrm>
            <a:off x="6820372" y="2457528"/>
            <a:ext cx="2808392" cy="1494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1pPr>
            <a:lvl2pPr marL="742950" indent="-28575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2pPr>
            <a:lvl3pPr marL="11430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3pPr>
            <a:lvl4pPr marL="16002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4pPr>
            <a:lvl5pPr marL="20574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9pPr>
          </a:lstStyle>
          <a:p>
            <a:pPr algn="l" eaLnBrk="1" hangingPunct="1">
              <a:lnSpc>
                <a:spcPct val="150000"/>
              </a:lnSpc>
            </a:pPr>
            <a:endParaRPr lang="en-US" altLang="zh-CN" sz="1050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D92646-0843-4D6E-A4A1-128720283EFB}"/>
              </a:ext>
            </a:extLst>
          </p:cNvPr>
          <p:cNvSpPr txBox="1"/>
          <p:nvPr/>
        </p:nvSpPr>
        <p:spPr>
          <a:xfrm>
            <a:off x="6239225" y="3404611"/>
            <a:ext cx="4886768" cy="596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14" dirty="0">
                <a:solidFill>
                  <a:srgbClr val="29242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This power point is made by mike.everything in this template is all original. This power point is made by mike.  </a:t>
            </a:r>
            <a:endParaRPr lang="zh-CN" altLang="en-US" sz="1314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5A466F6-FD99-4464-9377-B00C186F57D9}"/>
              </a:ext>
            </a:extLst>
          </p:cNvPr>
          <p:cNvSpPr txBox="1"/>
          <p:nvPr/>
        </p:nvSpPr>
        <p:spPr>
          <a:xfrm>
            <a:off x="6159029" y="2387055"/>
            <a:ext cx="3649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49911">
              <a:defRPr/>
            </a:pPr>
            <a:r>
              <a:rPr kumimoji="1" lang="zh-CN" altLang="en-US" sz="3600" b="1" kern="0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添加标题内容</a:t>
            </a:r>
          </a:p>
        </p:txBody>
      </p:sp>
    </p:spTree>
    <p:extLst>
      <p:ext uri="{BB962C8B-B14F-4D97-AF65-F5344CB8AC3E}">
        <p14:creationId xmlns:p14="http://schemas.microsoft.com/office/powerpoint/2010/main" val="87006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decel="48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D84EBFE-FF1A-498C-A56C-56E6CFB6F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41845" y="-1141846"/>
            <a:ext cx="6851073" cy="913476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FD96649-9113-4973-AC57-402082ABF0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75"/>
          <a:stretch/>
        </p:blipFill>
        <p:spPr>
          <a:xfrm rot="16200000" flipV="1">
            <a:off x="7226300" y="1892298"/>
            <a:ext cx="6851073" cy="3080329"/>
          </a:xfrm>
          <a:prstGeom prst="rect">
            <a:avLst/>
          </a:prstGeom>
        </p:spPr>
      </p:pic>
      <p:sp>
        <p:nvSpPr>
          <p:cNvPr id="8" name="矩形: 圆角 7">
            <a:extLst>
              <a:ext uri="{FF2B5EF4-FFF2-40B4-BE49-F238E27FC236}">
                <a16:creationId xmlns:a16="http://schemas.microsoft.com/office/drawing/2014/main" id="{F8E26ADB-74A3-4565-A1E1-344FDB7FBAD2}"/>
              </a:ext>
            </a:extLst>
          </p:cNvPr>
          <p:cNvSpPr/>
          <p:nvPr/>
        </p:nvSpPr>
        <p:spPr>
          <a:xfrm>
            <a:off x="4137893" y="1736436"/>
            <a:ext cx="3440783" cy="1374554"/>
          </a:xfrm>
          <a:prstGeom prst="roundRect">
            <a:avLst>
              <a:gd name="adj" fmla="val 10513"/>
            </a:avLst>
          </a:prstGeom>
          <a:solidFill>
            <a:srgbClr val="FFFFFF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B694AD3-121F-4A01-AA9D-34EED9B5BC05}"/>
              </a:ext>
            </a:extLst>
          </p:cNvPr>
          <p:cNvSpPr/>
          <p:nvPr/>
        </p:nvSpPr>
        <p:spPr>
          <a:xfrm>
            <a:off x="4120610" y="3313996"/>
            <a:ext cx="3440783" cy="1516622"/>
          </a:xfrm>
          <a:prstGeom prst="roundRect">
            <a:avLst>
              <a:gd name="adj" fmla="val 10513"/>
            </a:avLst>
          </a:prstGeom>
          <a:solidFill>
            <a:srgbClr val="FFFFFF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6AABF620-B054-4EAA-8073-5340CD90E5FC}"/>
              </a:ext>
            </a:extLst>
          </p:cNvPr>
          <p:cNvSpPr/>
          <p:nvPr/>
        </p:nvSpPr>
        <p:spPr>
          <a:xfrm>
            <a:off x="8045683" y="1773382"/>
            <a:ext cx="3440783" cy="1302327"/>
          </a:xfrm>
          <a:prstGeom prst="roundRect">
            <a:avLst>
              <a:gd name="adj" fmla="val 10513"/>
            </a:avLst>
          </a:prstGeom>
          <a:solidFill>
            <a:srgbClr val="FFFFFF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145C6336-2222-4251-BDCE-5B5802927C57}"/>
              </a:ext>
            </a:extLst>
          </p:cNvPr>
          <p:cNvSpPr/>
          <p:nvPr/>
        </p:nvSpPr>
        <p:spPr>
          <a:xfrm>
            <a:off x="8047636" y="3314708"/>
            <a:ext cx="3440783" cy="1451256"/>
          </a:xfrm>
          <a:prstGeom prst="roundRect">
            <a:avLst>
              <a:gd name="adj" fmla="val 10513"/>
            </a:avLst>
          </a:prstGeom>
          <a:solidFill>
            <a:srgbClr val="FFFFFF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4949B76-0918-42DB-B690-BB10265CABCE}"/>
              </a:ext>
            </a:extLst>
          </p:cNvPr>
          <p:cNvSpPr/>
          <p:nvPr/>
        </p:nvSpPr>
        <p:spPr>
          <a:xfrm>
            <a:off x="4330323" y="2147732"/>
            <a:ext cx="243324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49911">
              <a:defRPr/>
            </a:pPr>
            <a:r>
              <a:rPr kumimoji="1" lang="zh-CN" altLang="en-US" sz="1600" b="1" kern="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添加标题内容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DD8184F-589E-4F56-AB53-AF870949DC08}"/>
              </a:ext>
            </a:extLst>
          </p:cNvPr>
          <p:cNvSpPr/>
          <p:nvPr/>
        </p:nvSpPr>
        <p:spPr>
          <a:xfrm>
            <a:off x="4370428" y="3739926"/>
            <a:ext cx="23038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49911">
              <a:defRPr/>
            </a:pPr>
            <a:r>
              <a:rPr kumimoji="1" lang="zh-CN" altLang="en-US" sz="1600" b="1" kern="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添加标题内容</a:t>
            </a:r>
          </a:p>
        </p:txBody>
      </p:sp>
      <p:sp>
        <p:nvSpPr>
          <p:cNvPr id="26" name="TextBox 7">
            <a:extLst>
              <a:ext uri="{FF2B5EF4-FFF2-40B4-BE49-F238E27FC236}">
                <a16:creationId xmlns:a16="http://schemas.microsoft.com/office/drawing/2014/main" id="{450CE981-FEF3-430F-B952-81D693954FFC}"/>
              </a:ext>
            </a:extLst>
          </p:cNvPr>
          <p:cNvSpPr txBox="1"/>
          <p:nvPr/>
        </p:nvSpPr>
        <p:spPr>
          <a:xfrm>
            <a:off x="4212242" y="2484967"/>
            <a:ext cx="3112084" cy="33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77" spc="394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charset="0"/>
                <a:sym typeface="字魂58号-创中黑" panose="00000500000000000000" pitchFamily="2" charset="-122"/>
              </a:rPr>
              <a:t>write here </a:t>
            </a:r>
            <a:r>
              <a:rPr lang="en-US" altLang="zh-CN" sz="1577" spc="394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charset="0"/>
                <a:sym typeface="字魂58号-创中黑" panose="00000500000000000000" pitchFamily="2" charset="-122"/>
              </a:rPr>
              <a:t>your title</a:t>
            </a:r>
          </a:p>
        </p:txBody>
      </p:sp>
      <p:sp>
        <p:nvSpPr>
          <p:cNvPr id="28" name="TextBox 7">
            <a:extLst>
              <a:ext uri="{FF2B5EF4-FFF2-40B4-BE49-F238E27FC236}">
                <a16:creationId xmlns:a16="http://schemas.microsoft.com/office/drawing/2014/main" id="{985E38E7-5532-4789-982B-B8C25BE5485A}"/>
              </a:ext>
            </a:extLst>
          </p:cNvPr>
          <p:cNvSpPr txBox="1"/>
          <p:nvPr/>
        </p:nvSpPr>
        <p:spPr>
          <a:xfrm>
            <a:off x="4194720" y="4150343"/>
            <a:ext cx="3112084" cy="33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77" spc="394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charset="0"/>
                <a:sym typeface="字魂58号-创中黑" panose="00000500000000000000" pitchFamily="2" charset="-122"/>
              </a:rPr>
              <a:t>write here </a:t>
            </a:r>
            <a:r>
              <a:rPr lang="en-US" altLang="zh-CN" sz="1577" spc="394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charset="0"/>
                <a:sym typeface="字魂58号-创中黑" panose="00000500000000000000" pitchFamily="2" charset="-122"/>
              </a:rPr>
              <a:t>your title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16C5551-1BEF-446E-9A7F-A6B7C8AC48AB}"/>
              </a:ext>
            </a:extLst>
          </p:cNvPr>
          <p:cNvSpPr/>
          <p:nvPr/>
        </p:nvSpPr>
        <p:spPr>
          <a:xfrm>
            <a:off x="8290697" y="2090347"/>
            <a:ext cx="22042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49911">
              <a:defRPr/>
            </a:pPr>
            <a:r>
              <a:rPr kumimoji="1" lang="zh-CN" altLang="en-US" sz="1600" b="1" kern="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添加标题内容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D23AF002-97D6-4313-AE6A-61C9DFEAB918}"/>
              </a:ext>
            </a:extLst>
          </p:cNvPr>
          <p:cNvSpPr/>
          <p:nvPr/>
        </p:nvSpPr>
        <p:spPr>
          <a:xfrm>
            <a:off x="8317225" y="3739919"/>
            <a:ext cx="23250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49911">
              <a:defRPr/>
            </a:pPr>
            <a:r>
              <a:rPr kumimoji="1" lang="zh-CN" altLang="en-US" sz="1600" b="1" kern="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添加标题内容</a:t>
            </a:r>
          </a:p>
        </p:txBody>
      </p:sp>
      <p:sp>
        <p:nvSpPr>
          <p:cNvPr id="31" name="TextBox 7">
            <a:extLst>
              <a:ext uri="{FF2B5EF4-FFF2-40B4-BE49-F238E27FC236}">
                <a16:creationId xmlns:a16="http://schemas.microsoft.com/office/drawing/2014/main" id="{D3CAC9CE-416A-446F-8E0D-7A7176178435}"/>
              </a:ext>
            </a:extLst>
          </p:cNvPr>
          <p:cNvSpPr txBox="1"/>
          <p:nvPr/>
        </p:nvSpPr>
        <p:spPr>
          <a:xfrm>
            <a:off x="8138665" y="2456114"/>
            <a:ext cx="3112084" cy="33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77" spc="394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charset="0"/>
                <a:sym typeface="字魂58号-创中黑" panose="00000500000000000000" pitchFamily="2" charset="-122"/>
              </a:rPr>
              <a:t>write here </a:t>
            </a:r>
            <a:r>
              <a:rPr lang="en-US" altLang="zh-CN" sz="1577" spc="394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charset="0"/>
                <a:sym typeface="字魂58号-创中黑" panose="00000500000000000000" pitchFamily="2" charset="-122"/>
              </a:rPr>
              <a:t>your title</a:t>
            </a:r>
          </a:p>
        </p:txBody>
      </p:sp>
      <p:sp>
        <p:nvSpPr>
          <p:cNvPr id="32" name="TextBox 7">
            <a:extLst>
              <a:ext uri="{FF2B5EF4-FFF2-40B4-BE49-F238E27FC236}">
                <a16:creationId xmlns:a16="http://schemas.microsoft.com/office/drawing/2014/main" id="{26A2441A-B2AD-4D66-88EA-2745038CE97A}"/>
              </a:ext>
            </a:extLst>
          </p:cNvPr>
          <p:cNvSpPr txBox="1"/>
          <p:nvPr/>
        </p:nvSpPr>
        <p:spPr>
          <a:xfrm>
            <a:off x="8176180" y="4091687"/>
            <a:ext cx="3112084" cy="33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77" spc="394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charset="0"/>
                <a:sym typeface="字魂58号-创中黑" panose="00000500000000000000" pitchFamily="2" charset="-122"/>
              </a:rPr>
              <a:t>write here </a:t>
            </a:r>
            <a:r>
              <a:rPr lang="en-US" altLang="zh-CN" sz="1577" spc="394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charset="0"/>
                <a:sym typeface="字魂58号-创中黑" panose="00000500000000000000" pitchFamily="2" charset="-122"/>
              </a:rPr>
              <a:t>your title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35CFC08-7FA6-4718-8EDE-C8AAB40C33C6}"/>
              </a:ext>
            </a:extLst>
          </p:cNvPr>
          <p:cNvSpPr txBox="1"/>
          <p:nvPr/>
        </p:nvSpPr>
        <p:spPr>
          <a:xfrm>
            <a:off x="9315450" y="832974"/>
            <a:ext cx="2876550" cy="658514"/>
          </a:xfrm>
          <a:prstGeom prst="rect">
            <a:avLst/>
          </a:prstGeom>
          <a:solidFill>
            <a:srgbClr val="AAC7B4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79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CONTENTS</a:t>
            </a:r>
            <a:endParaRPr lang="zh-CN" altLang="en-US" sz="3679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303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  <p:bldP spid="31" grpId="0"/>
      <p:bldP spid="32" grpId="0"/>
      <p:bldP spid="1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库_Arrow: Bent 1">
            <a:extLst>
              <a:ext uri="{FF2B5EF4-FFF2-40B4-BE49-F238E27FC236}">
                <a16:creationId xmlns:a16="http://schemas.microsoft.com/office/drawing/2014/main" id="{251C2814-B4A2-4B27-90F6-880C767CC3D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4766202" y="1889705"/>
            <a:ext cx="1638079" cy="5015161"/>
          </a:xfrm>
          <a:prstGeom prst="bentArrow">
            <a:avLst>
              <a:gd name="adj1" fmla="val 13613"/>
              <a:gd name="adj2" fmla="val 19433"/>
              <a:gd name="adj3" fmla="val 25000"/>
              <a:gd name="adj4" fmla="val 437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5" name="千图PPT彼岸天：ID 8661124库_Arrow: Bent 2">
            <a:extLst>
              <a:ext uri="{FF2B5EF4-FFF2-40B4-BE49-F238E27FC236}">
                <a16:creationId xmlns:a16="http://schemas.microsoft.com/office/drawing/2014/main" id="{13114104-A571-4CB2-8E58-DC52790B0BE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>
            <a:off x="4083410" y="4894561"/>
            <a:ext cx="1638079" cy="5015161"/>
          </a:xfrm>
          <a:prstGeom prst="bentArrow">
            <a:avLst>
              <a:gd name="adj1" fmla="val 13613"/>
              <a:gd name="adj2" fmla="val 19433"/>
              <a:gd name="adj3" fmla="val 25000"/>
              <a:gd name="adj4" fmla="val 437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6" name="千图PPT彼岸天：ID 8661124库_Arrow: Bent 3">
            <a:extLst>
              <a:ext uri="{FF2B5EF4-FFF2-40B4-BE49-F238E27FC236}">
                <a16:creationId xmlns:a16="http://schemas.microsoft.com/office/drawing/2014/main" id="{5C985178-6B09-4BF4-95CD-31F602FAA72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5823293" y="2786071"/>
            <a:ext cx="3274855" cy="4827693"/>
          </a:xfrm>
          <a:prstGeom prst="bentArrow">
            <a:avLst>
              <a:gd name="adj1" fmla="val 7011"/>
              <a:gd name="adj2" fmla="val 9487"/>
              <a:gd name="adj3" fmla="val 13346"/>
              <a:gd name="adj4" fmla="val 2526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7" name="千图PPT彼岸天：ID 8661124库_Arrow: Bent 4">
            <a:extLst>
              <a:ext uri="{FF2B5EF4-FFF2-40B4-BE49-F238E27FC236}">
                <a16:creationId xmlns:a16="http://schemas.microsoft.com/office/drawing/2014/main" id="{0E19B51C-4D12-43B4-9BC8-9A4999CC3F0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3067493" y="3393040"/>
            <a:ext cx="4027164" cy="4827693"/>
          </a:xfrm>
          <a:prstGeom prst="bentArrow">
            <a:avLst>
              <a:gd name="adj1" fmla="val 5776"/>
              <a:gd name="adj2" fmla="val 9487"/>
              <a:gd name="adj3" fmla="val 13346"/>
              <a:gd name="adj4" fmla="val 2526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8" name="千图PPT彼岸天：ID 8661124库_Arrow: Bent 5">
            <a:extLst>
              <a:ext uri="{FF2B5EF4-FFF2-40B4-BE49-F238E27FC236}">
                <a16:creationId xmlns:a16="http://schemas.microsoft.com/office/drawing/2014/main" id="{49B2741C-89EE-4C5A-9C7C-009D3DA55F29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520430" y="4347273"/>
            <a:ext cx="1638079" cy="5015161"/>
          </a:xfrm>
          <a:prstGeom prst="bentArrow">
            <a:avLst>
              <a:gd name="adj1" fmla="val 13613"/>
              <a:gd name="adj2" fmla="val 19433"/>
              <a:gd name="adj3" fmla="val 25000"/>
              <a:gd name="adj4" fmla="val 4375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4" name="išľíďè">
            <a:extLst>
              <a:ext uri="{FF2B5EF4-FFF2-40B4-BE49-F238E27FC236}">
                <a16:creationId xmlns:a16="http://schemas.microsoft.com/office/drawing/2014/main" id="{06B1BBEF-8FFC-45D6-8C31-379F15DB3332}"/>
              </a:ext>
            </a:extLst>
          </p:cNvPr>
          <p:cNvSpPr/>
          <p:nvPr/>
        </p:nvSpPr>
        <p:spPr bwMode="auto">
          <a:xfrm>
            <a:off x="2400562" y="2351135"/>
            <a:ext cx="2560108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5" name="iSlíďè">
            <a:extLst>
              <a:ext uri="{FF2B5EF4-FFF2-40B4-BE49-F238E27FC236}">
                <a16:creationId xmlns:a16="http://schemas.microsoft.com/office/drawing/2014/main" id="{7C027AB3-A40E-47C6-BEB8-3BEDE0181CEC}"/>
              </a:ext>
            </a:extLst>
          </p:cNvPr>
          <p:cNvSpPr txBox="1"/>
          <p:nvPr/>
        </p:nvSpPr>
        <p:spPr bwMode="auto">
          <a:xfrm>
            <a:off x="2780648" y="1931574"/>
            <a:ext cx="2623285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标题文本预设</a:t>
            </a:r>
          </a:p>
        </p:txBody>
      </p:sp>
      <p:sp>
        <p:nvSpPr>
          <p:cNvPr id="26" name="išľíďè">
            <a:extLst>
              <a:ext uri="{FF2B5EF4-FFF2-40B4-BE49-F238E27FC236}">
                <a16:creationId xmlns:a16="http://schemas.microsoft.com/office/drawing/2014/main" id="{1242D316-B3E9-4719-A512-3D37DCD12D2F}"/>
              </a:ext>
            </a:extLst>
          </p:cNvPr>
          <p:cNvSpPr/>
          <p:nvPr/>
        </p:nvSpPr>
        <p:spPr bwMode="auto">
          <a:xfrm>
            <a:off x="821726" y="4059053"/>
            <a:ext cx="2560108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7" name="iSlíďè">
            <a:extLst>
              <a:ext uri="{FF2B5EF4-FFF2-40B4-BE49-F238E27FC236}">
                <a16:creationId xmlns:a16="http://schemas.microsoft.com/office/drawing/2014/main" id="{508D23F1-1B73-4214-A7CA-8975C67677DA}"/>
              </a:ext>
            </a:extLst>
          </p:cNvPr>
          <p:cNvSpPr txBox="1"/>
          <p:nvPr/>
        </p:nvSpPr>
        <p:spPr bwMode="auto">
          <a:xfrm>
            <a:off x="1201812" y="3639492"/>
            <a:ext cx="2623285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标题文本预设</a:t>
            </a:r>
          </a:p>
        </p:txBody>
      </p:sp>
      <p:sp>
        <p:nvSpPr>
          <p:cNvPr id="28" name="išľíďè">
            <a:extLst>
              <a:ext uri="{FF2B5EF4-FFF2-40B4-BE49-F238E27FC236}">
                <a16:creationId xmlns:a16="http://schemas.microsoft.com/office/drawing/2014/main" id="{24DFC377-EB3C-48BA-927E-BF08F1F32821}"/>
              </a:ext>
            </a:extLst>
          </p:cNvPr>
          <p:cNvSpPr/>
          <p:nvPr/>
        </p:nvSpPr>
        <p:spPr bwMode="auto">
          <a:xfrm>
            <a:off x="1656311" y="5469093"/>
            <a:ext cx="2560108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9" name="iSlíďè">
            <a:extLst>
              <a:ext uri="{FF2B5EF4-FFF2-40B4-BE49-F238E27FC236}">
                <a16:creationId xmlns:a16="http://schemas.microsoft.com/office/drawing/2014/main" id="{BA06C3C7-56FB-477C-AEC4-4E817E45825C}"/>
              </a:ext>
            </a:extLst>
          </p:cNvPr>
          <p:cNvSpPr txBox="1"/>
          <p:nvPr/>
        </p:nvSpPr>
        <p:spPr bwMode="auto">
          <a:xfrm>
            <a:off x="2036397" y="5049532"/>
            <a:ext cx="2623285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标题文本预设</a:t>
            </a:r>
          </a:p>
        </p:txBody>
      </p:sp>
      <p:sp>
        <p:nvSpPr>
          <p:cNvPr id="30" name="išľíďè">
            <a:extLst>
              <a:ext uri="{FF2B5EF4-FFF2-40B4-BE49-F238E27FC236}">
                <a16:creationId xmlns:a16="http://schemas.microsoft.com/office/drawing/2014/main" id="{315892B1-EB8D-4AC9-B136-8B89EE24B6B9}"/>
              </a:ext>
            </a:extLst>
          </p:cNvPr>
          <p:cNvSpPr/>
          <p:nvPr/>
        </p:nvSpPr>
        <p:spPr bwMode="auto">
          <a:xfrm>
            <a:off x="9181032" y="3210925"/>
            <a:ext cx="2560108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1" name="iSlíďè">
            <a:extLst>
              <a:ext uri="{FF2B5EF4-FFF2-40B4-BE49-F238E27FC236}">
                <a16:creationId xmlns:a16="http://schemas.microsoft.com/office/drawing/2014/main" id="{D3C573C6-B771-4AC6-A1E1-5FBEA78E2298}"/>
              </a:ext>
            </a:extLst>
          </p:cNvPr>
          <p:cNvSpPr txBox="1"/>
          <p:nvPr/>
        </p:nvSpPr>
        <p:spPr bwMode="auto">
          <a:xfrm>
            <a:off x="9561118" y="2791364"/>
            <a:ext cx="2623285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标题文本预设</a:t>
            </a:r>
          </a:p>
        </p:txBody>
      </p:sp>
      <p:sp>
        <p:nvSpPr>
          <p:cNvPr id="32" name="išľíďè">
            <a:extLst>
              <a:ext uri="{FF2B5EF4-FFF2-40B4-BE49-F238E27FC236}">
                <a16:creationId xmlns:a16="http://schemas.microsoft.com/office/drawing/2014/main" id="{5A888D4D-36FC-433F-8594-7B3103AE32A2}"/>
              </a:ext>
            </a:extLst>
          </p:cNvPr>
          <p:cNvSpPr/>
          <p:nvPr/>
        </p:nvSpPr>
        <p:spPr bwMode="auto">
          <a:xfrm>
            <a:off x="8274658" y="4808523"/>
            <a:ext cx="2560108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3" name="iSlíďè">
            <a:extLst>
              <a:ext uri="{FF2B5EF4-FFF2-40B4-BE49-F238E27FC236}">
                <a16:creationId xmlns:a16="http://schemas.microsoft.com/office/drawing/2014/main" id="{5F0136DD-AA93-4256-9823-D2B637936F54}"/>
              </a:ext>
            </a:extLst>
          </p:cNvPr>
          <p:cNvSpPr txBox="1"/>
          <p:nvPr/>
        </p:nvSpPr>
        <p:spPr bwMode="auto">
          <a:xfrm>
            <a:off x="8654744" y="4388962"/>
            <a:ext cx="2623285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16257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3BCFA65F-0F76-4918-A4EE-43BD198EAA80}"/>
              </a:ext>
            </a:extLst>
          </p:cNvPr>
          <p:cNvGrpSpPr/>
          <p:nvPr/>
        </p:nvGrpSpPr>
        <p:grpSpPr>
          <a:xfrm>
            <a:off x="3590604" y="1943906"/>
            <a:ext cx="5281740" cy="3091995"/>
            <a:chOff x="3130492" y="2198179"/>
            <a:chExt cx="5955888" cy="3486650"/>
          </a:xfrm>
        </p:grpSpPr>
        <p:sp>
          <p:nvSpPr>
            <p:cNvPr id="7" name="Oval 38">
              <a:extLst>
                <a:ext uri="{FF2B5EF4-FFF2-40B4-BE49-F238E27FC236}">
                  <a16:creationId xmlns:a16="http://schemas.microsoft.com/office/drawing/2014/main" id="{723497FC-B304-4ABF-B91F-ADDD5BDBF710}"/>
                </a:ext>
              </a:extLst>
            </p:cNvPr>
            <p:cNvSpPr/>
            <p:nvPr/>
          </p:nvSpPr>
          <p:spPr>
            <a:xfrm>
              <a:off x="4292669" y="2198179"/>
              <a:ext cx="3480132" cy="3480132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201430">
                <a:defRPr/>
              </a:pPr>
              <a:endParaRPr lang="en-US" sz="2365" kern="0" dirty="0">
                <a:solidFill>
                  <a:prstClr val="white">
                    <a:lumMod val="65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8" name="Oval 37">
              <a:extLst>
                <a:ext uri="{FF2B5EF4-FFF2-40B4-BE49-F238E27FC236}">
                  <a16:creationId xmlns:a16="http://schemas.microsoft.com/office/drawing/2014/main" id="{E20653CB-A853-439C-B66C-96DC94BC55E0}"/>
                </a:ext>
              </a:extLst>
            </p:cNvPr>
            <p:cNvSpPr/>
            <p:nvPr/>
          </p:nvSpPr>
          <p:spPr>
            <a:xfrm>
              <a:off x="4632862" y="2885082"/>
              <a:ext cx="2799748" cy="2799746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201430">
                <a:defRPr/>
              </a:pPr>
              <a:endParaRPr lang="en-US" sz="2365" kern="0" dirty="0">
                <a:solidFill>
                  <a:prstClr val="black">
                    <a:lumMod val="50000"/>
                    <a:lumOff val="50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9" name="Oval 39">
              <a:extLst>
                <a:ext uri="{FF2B5EF4-FFF2-40B4-BE49-F238E27FC236}">
                  <a16:creationId xmlns:a16="http://schemas.microsoft.com/office/drawing/2014/main" id="{FC34EDB7-C98D-4369-856E-F8614B68CF1A}"/>
                </a:ext>
              </a:extLst>
            </p:cNvPr>
            <p:cNvSpPr/>
            <p:nvPr/>
          </p:nvSpPr>
          <p:spPr>
            <a:xfrm>
              <a:off x="4981853" y="3583066"/>
              <a:ext cx="2101763" cy="2101763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201430">
                <a:defRPr/>
              </a:pPr>
              <a:endParaRPr lang="en-US" sz="2365" kern="0" dirty="0">
                <a:solidFill>
                  <a:prstClr val="black">
                    <a:lumMod val="50000"/>
                    <a:lumOff val="50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0" name="Oval 40">
              <a:extLst>
                <a:ext uri="{FF2B5EF4-FFF2-40B4-BE49-F238E27FC236}">
                  <a16:creationId xmlns:a16="http://schemas.microsoft.com/office/drawing/2014/main" id="{EC42D95A-8FAC-43DE-A008-2F3CF3DEC42E}"/>
                </a:ext>
              </a:extLst>
            </p:cNvPr>
            <p:cNvSpPr/>
            <p:nvPr/>
          </p:nvSpPr>
          <p:spPr>
            <a:xfrm>
              <a:off x="5333207" y="4285770"/>
              <a:ext cx="1399059" cy="1399059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201430">
                <a:defRPr/>
              </a:pPr>
              <a:endParaRPr lang="en-US" sz="2365" kern="0" dirty="0">
                <a:solidFill>
                  <a:prstClr val="black">
                    <a:lumMod val="50000"/>
                    <a:lumOff val="50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1" name="Rectangle 43">
              <a:extLst>
                <a:ext uri="{FF2B5EF4-FFF2-40B4-BE49-F238E27FC236}">
                  <a16:creationId xmlns:a16="http://schemas.microsoft.com/office/drawing/2014/main" id="{A425F9E8-0307-4096-8F80-05DC5105CA65}"/>
                </a:ext>
              </a:extLst>
            </p:cNvPr>
            <p:cNvSpPr/>
            <p:nvPr/>
          </p:nvSpPr>
          <p:spPr>
            <a:xfrm>
              <a:off x="5655668" y="4777027"/>
              <a:ext cx="754134" cy="4461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971" b="1" dirty="0">
                  <a:solidFill>
                    <a:prstClr val="white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rPr>
                <a:t>16%</a:t>
              </a:r>
            </a:p>
          </p:txBody>
        </p:sp>
        <p:sp>
          <p:nvSpPr>
            <p:cNvPr id="12" name="Rectangle 49">
              <a:extLst>
                <a:ext uri="{FF2B5EF4-FFF2-40B4-BE49-F238E27FC236}">
                  <a16:creationId xmlns:a16="http://schemas.microsoft.com/office/drawing/2014/main" id="{7B7634E7-AE92-4039-94A0-371A4A3E9FA9}"/>
                </a:ext>
              </a:extLst>
            </p:cNvPr>
            <p:cNvSpPr/>
            <p:nvPr/>
          </p:nvSpPr>
          <p:spPr>
            <a:xfrm>
              <a:off x="5627651" y="3753915"/>
              <a:ext cx="810169" cy="4461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971" b="1" dirty="0">
                  <a:solidFill>
                    <a:prstClr val="white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rPr>
                <a:t>28%</a:t>
              </a:r>
            </a:p>
          </p:txBody>
        </p:sp>
        <p:sp>
          <p:nvSpPr>
            <p:cNvPr id="13" name="Rectangle 50">
              <a:extLst>
                <a:ext uri="{FF2B5EF4-FFF2-40B4-BE49-F238E27FC236}">
                  <a16:creationId xmlns:a16="http://schemas.microsoft.com/office/drawing/2014/main" id="{27C9D6CD-C715-4C48-8CFD-E3768B94EF94}"/>
                </a:ext>
              </a:extLst>
            </p:cNvPr>
            <p:cNvSpPr/>
            <p:nvPr/>
          </p:nvSpPr>
          <p:spPr>
            <a:xfrm>
              <a:off x="5635782" y="3037419"/>
              <a:ext cx="793902" cy="4461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971" b="1" dirty="0">
                  <a:solidFill>
                    <a:prstClr val="white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rPr>
                <a:t>45%</a:t>
              </a:r>
            </a:p>
          </p:txBody>
        </p:sp>
        <p:sp>
          <p:nvSpPr>
            <p:cNvPr id="14" name="Rectangle 51">
              <a:extLst>
                <a:ext uri="{FF2B5EF4-FFF2-40B4-BE49-F238E27FC236}">
                  <a16:creationId xmlns:a16="http://schemas.microsoft.com/office/drawing/2014/main" id="{AD75B63C-F57E-4666-B438-2EC42436BE78}"/>
                </a:ext>
              </a:extLst>
            </p:cNvPr>
            <p:cNvSpPr/>
            <p:nvPr/>
          </p:nvSpPr>
          <p:spPr>
            <a:xfrm>
              <a:off x="5635782" y="2386532"/>
              <a:ext cx="793902" cy="4461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971" b="1" dirty="0">
                  <a:solidFill>
                    <a:prstClr val="white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rPr>
                <a:t>67%</a:t>
              </a:r>
            </a:p>
          </p:txBody>
        </p:sp>
        <p:grpSp>
          <p:nvGrpSpPr>
            <p:cNvPr id="15" name="Group 10">
              <a:extLst>
                <a:ext uri="{FF2B5EF4-FFF2-40B4-BE49-F238E27FC236}">
                  <a16:creationId xmlns:a16="http://schemas.microsoft.com/office/drawing/2014/main" id="{846F92B9-29E6-4E21-9E9F-B0A31FB8D149}"/>
                </a:ext>
              </a:extLst>
            </p:cNvPr>
            <p:cNvGrpSpPr/>
            <p:nvPr/>
          </p:nvGrpSpPr>
          <p:grpSpPr>
            <a:xfrm>
              <a:off x="7158660" y="2854969"/>
              <a:ext cx="1180302" cy="85297"/>
              <a:chOff x="5957094" y="1765300"/>
              <a:chExt cx="878681" cy="63500"/>
            </a:xfrm>
          </p:grpSpPr>
          <p:cxnSp>
            <p:nvCxnSpPr>
              <p:cNvPr id="41" name="Straight Connector 6">
                <a:extLst>
                  <a:ext uri="{FF2B5EF4-FFF2-40B4-BE49-F238E27FC236}">
                    <a16:creationId xmlns:a16="http://schemas.microsoft.com/office/drawing/2014/main" id="{05E64421-0B42-492C-B235-508FEFFFF6ED}"/>
                  </a:ext>
                </a:extLst>
              </p:cNvPr>
              <p:cNvCxnSpPr/>
              <p:nvPr/>
            </p:nvCxnSpPr>
            <p:spPr>
              <a:xfrm>
                <a:off x="5957094" y="1797050"/>
                <a:ext cx="839946" cy="0"/>
              </a:xfrm>
              <a:prstGeom prst="line">
                <a:avLst/>
              </a:prstGeom>
              <a:noFill/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42" name="Oval 9">
                <a:extLst>
                  <a:ext uri="{FF2B5EF4-FFF2-40B4-BE49-F238E27FC236}">
                    <a16:creationId xmlns:a16="http://schemas.microsoft.com/office/drawing/2014/main" id="{7444D0B0-7003-4003-92B8-3C0D70DE21ED}"/>
                  </a:ext>
                </a:extLst>
              </p:cNvPr>
              <p:cNvSpPr/>
              <p:nvPr/>
            </p:nvSpPr>
            <p:spPr>
              <a:xfrm>
                <a:off x="6772275" y="1765300"/>
                <a:ext cx="63500" cy="63500"/>
              </a:xfrm>
              <a:prstGeom prst="ellipse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1201430">
                  <a:defRPr/>
                </a:pPr>
                <a:endParaRPr lang="en-US" sz="2365" kern="0">
                  <a:solidFill>
                    <a:prstClr val="black">
                      <a:lumMod val="50000"/>
                      <a:lumOff val="50000"/>
                    </a:prst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grpSp>
          <p:nvGrpSpPr>
            <p:cNvPr id="16" name="Group 14">
              <a:extLst>
                <a:ext uri="{FF2B5EF4-FFF2-40B4-BE49-F238E27FC236}">
                  <a16:creationId xmlns:a16="http://schemas.microsoft.com/office/drawing/2014/main" id="{443F4D86-99F5-421F-9B32-FF993AB871B6}"/>
                </a:ext>
              </a:extLst>
            </p:cNvPr>
            <p:cNvGrpSpPr/>
            <p:nvPr/>
          </p:nvGrpSpPr>
          <p:grpSpPr>
            <a:xfrm>
              <a:off x="8574596" y="2658104"/>
              <a:ext cx="511784" cy="540895"/>
              <a:chOff x="6553200" y="1604962"/>
              <a:chExt cx="381000" cy="402672"/>
            </a:xfrm>
          </p:grpSpPr>
          <p:sp>
            <p:nvSpPr>
              <p:cNvPr id="37" name="Oval 13">
                <a:extLst>
                  <a:ext uri="{FF2B5EF4-FFF2-40B4-BE49-F238E27FC236}">
                    <a16:creationId xmlns:a16="http://schemas.microsoft.com/office/drawing/2014/main" id="{3E4C0D8F-847F-47D5-835A-FC9CF6E41186}"/>
                  </a:ext>
                </a:extLst>
              </p:cNvPr>
              <p:cNvSpPr/>
              <p:nvPr/>
            </p:nvSpPr>
            <p:spPr>
              <a:xfrm>
                <a:off x="6553200" y="1604962"/>
                <a:ext cx="381000" cy="402672"/>
              </a:xfrm>
              <a:prstGeom prst="ellipse">
                <a:avLst/>
              </a:prstGeom>
              <a:solidFill>
                <a:schemeClr val="accent2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1201430">
                  <a:defRPr/>
                </a:pPr>
                <a:endParaRPr lang="en-US" sz="2365" kern="0" dirty="0">
                  <a:solidFill>
                    <a:prstClr val="white">
                      <a:lumMod val="65000"/>
                    </a:prst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grpSp>
            <p:nvGrpSpPr>
              <p:cNvPr id="38" name="Group 61">
                <a:extLst>
                  <a:ext uri="{FF2B5EF4-FFF2-40B4-BE49-F238E27FC236}">
                    <a16:creationId xmlns:a16="http://schemas.microsoft.com/office/drawing/2014/main" id="{B415981E-FCB2-475F-8620-2D7DA929EAEF}"/>
                  </a:ext>
                </a:extLst>
              </p:cNvPr>
              <p:cNvGrpSpPr/>
              <p:nvPr/>
            </p:nvGrpSpPr>
            <p:grpSpPr>
              <a:xfrm>
                <a:off x="6641498" y="1696400"/>
                <a:ext cx="204404" cy="198126"/>
                <a:chOff x="7112116" y="7259216"/>
                <a:chExt cx="391014" cy="379003"/>
              </a:xfrm>
              <a:solidFill>
                <a:sysClr val="window" lastClr="FFFFFF"/>
              </a:solidFill>
            </p:grpSpPr>
            <p:sp>
              <p:nvSpPr>
                <p:cNvPr id="39" name="Freeform 78">
                  <a:extLst>
                    <a:ext uri="{FF2B5EF4-FFF2-40B4-BE49-F238E27FC236}">
                      <a16:creationId xmlns:a16="http://schemas.microsoft.com/office/drawing/2014/main" id="{BD3CB2A4-C4D4-4C10-ABAD-BE8700942D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12116" y="7259216"/>
                  <a:ext cx="391014" cy="324289"/>
                </a:xfrm>
                <a:custGeom>
                  <a:avLst/>
                  <a:gdLst>
                    <a:gd name="T0" fmla="*/ 4 w 124"/>
                    <a:gd name="T1" fmla="*/ 61 h 103"/>
                    <a:gd name="T2" fmla="*/ 5 w 124"/>
                    <a:gd name="T3" fmla="*/ 69 h 103"/>
                    <a:gd name="T4" fmla="*/ 19 w 124"/>
                    <a:gd name="T5" fmla="*/ 75 h 103"/>
                    <a:gd name="T6" fmla="*/ 35 w 124"/>
                    <a:gd name="T7" fmla="*/ 72 h 103"/>
                    <a:gd name="T8" fmla="*/ 98 w 124"/>
                    <a:gd name="T9" fmla="*/ 23 h 103"/>
                    <a:gd name="T10" fmla="*/ 99 w 124"/>
                    <a:gd name="T11" fmla="*/ 24 h 103"/>
                    <a:gd name="T12" fmla="*/ 49 w 124"/>
                    <a:gd name="T13" fmla="*/ 77 h 103"/>
                    <a:gd name="T14" fmla="*/ 52 w 124"/>
                    <a:gd name="T15" fmla="*/ 87 h 103"/>
                    <a:gd name="T16" fmla="*/ 53 w 124"/>
                    <a:gd name="T17" fmla="*/ 88 h 103"/>
                    <a:gd name="T18" fmla="*/ 71 w 124"/>
                    <a:gd name="T19" fmla="*/ 95 h 103"/>
                    <a:gd name="T20" fmla="*/ 87 w 124"/>
                    <a:gd name="T21" fmla="*/ 101 h 103"/>
                    <a:gd name="T22" fmla="*/ 98 w 124"/>
                    <a:gd name="T23" fmla="*/ 96 h 103"/>
                    <a:gd name="T24" fmla="*/ 123 w 124"/>
                    <a:gd name="T25" fmla="*/ 7 h 103"/>
                    <a:gd name="T26" fmla="*/ 117 w 124"/>
                    <a:gd name="T27" fmla="*/ 2 h 103"/>
                    <a:gd name="T28" fmla="*/ 4 w 124"/>
                    <a:gd name="T29" fmla="*/ 61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24" h="103">
                      <a:moveTo>
                        <a:pt x="4" y="61"/>
                      </a:moveTo>
                      <a:cubicBezTo>
                        <a:pt x="0" y="63"/>
                        <a:pt x="0" y="67"/>
                        <a:pt x="5" y="69"/>
                      </a:cubicBezTo>
                      <a:cubicBezTo>
                        <a:pt x="19" y="75"/>
                        <a:pt x="19" y="75"/>
                        <a:pt x="19" y="75"/>
                      </a:cubicBezTo>
                      <a:cubicBezTo>
                        <a:pt x="24" y="77"/>
                        <a:pt x="31" y="75"/>
                        <a:pt x="35" y="72"/>
                      </a:cubicBezTo>
                      <a:cubicBezTo>
                        <a:pt x="98" y="23"/>
                        <a:pt x="98" y="23"/>
                        <a:pt x="98" y="23"/>
                      </a:cubicBezTo>
                      <a:cubicBezTo>
                        <a:pt x="102" y="20"/>
                        <a:pt x="102" y="20"/>
                        <a:pt x="99" y="24"/>
                      </a:cubicBezTo>
                      <a:cubicBezTo>
                        <a:pt x="49" y="77"/>
                        <a:pt x="49" y="77"/>
                        <a:pt x="49" y="77"/>
                      </a:cubicBezTo>
                      <a:cubicBezTo>
                        <a:pt x="46" y="81"/>
                        <a:pt x="47" y="85"/>
                        <a:pt x="52" y="87"/>
                      </a:cubicBezTo>
                      <a:cubicBezTo>
                        <a:pt x="53" y="88"/>
                        <a:pt x="53" y="88"/>
                        <a:pt x="53" y="88"/>
                      </a:cubicBezTo>
                      <a:cubicBezTo>
                        <a:pt x="58" y="90"/>
                        <a:pt x="66" y="93"/>
                        <a:pt x="71" y="95"/>
                      </a:cubicBezTo>
                      <a:cubicBezTo>
                        <a:pt x="87" y="101"/>
                        <a:pt x="87" y="101"/>
                        <a:pt x="87" y="101"/>
                      </a:cubicBezTo>
                      <a:cubicBezTo>
                        <a:pt x="92" y="103"/>
                        <a:pt x="97" y="101"/>
                        <a:pt x="98" y="96"/>
                      </a:cubicBezTo>
                      <a:cubicBezTo>
                        <a:pt x="123" y="7"/>
                        <a:pt x="123" y="7"/>
                        <a:pt x="123" y="7"/>
                      </a:cubicBezTo>
                      <a:cubicBezTo>
                        <a:pt x="124" y="2"/>
                        <a:pt x="121" y="0"/>
                        <a:pt x="117" y="2"/>
                      </a:cubicBezTo>
                      <a:lnTo>
                        <a:pt x="4" y="6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0140" tIns="60070" rIns="120140" bIns="6007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01430">
                    <a:defRPr/>
                  </a:pPr>
                  <a:endParaRPr lang="en-US" sz="2365" kern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40" name="Freeform 79">
                  <a:extLst>
                    <a:ext uri="{FF2B5EF4-FFF2-40B4-BE49-F238E27FC236}">
                      <a16:creationId xmlns:a16="http://schemas.microsoft.com/office/drawing/2014/main" id="{95260E8D-0C58-4E8D-878C-D832619DC4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12204" y="7534127"/>
                  <a:ext cx="76068" cy="104092"/>
                </a:xfrm>
                <a:custGeom>
                  <a:avLst/>
                  <a:gdLst>
                    <a:gd name="T0" fmla="*/ 12 w 24"/>
                    <a:gd name="T1" fmla="*/ 33 h 33"/>
                    <a:gd name="T2" fmla="*/ 21 w 24"/>
                    <a:gd name="T3" fmla="*/ 18 h 33"/>
                    <a:gd name="T4" fmla="*/ 18 w 24"/>
                    <a:gd name="T5" fmla="*/ 6 h 33"/>
                    <a:gd name="T6" fmla="*/ 7 w 24"/>
                    <a:gd name="T7" fmla="*/ 2 h 33"/>
                    <a:gd name="T8" fmla="*/ 2 w 24"/>
                    <a:gd name="T9" fmla="*/ 7 h 33"/>
                    <a:gd name="T10" fmla="*/ 12 w 24"/>
                    <a:gd name="T11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3">
                      <a:moveTo>
                        <a:pt x="12" y="33"/>
                      </a:moveTo>
                      <a:cubicBezTo>
                        <a:pt x="11" y="33"/>
                        <a:pt x="21" y="18"/>
                        <a:pt x="21" y="18"/>
                      </a:cubicBezTo>
                      <a:cubicBezTo>
                        <a:pt x="24" y="13"/>
                        <a:pt x="23" y="8"/>
                        <a:pt x="18" y="6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2" y="0"/>
                        <a:pt x="0" y="2"/>
                        <a:pt x="2" y="7"/>
                      </a:cubicBezTo>
                      <a:cubicBezTo>
                        <a:pt x="2" y="7"/>
                        <a:pt x="12" y="32"/>
                        <a:pt x="12" y="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0140" tIns="60070" rIns="120140" bIns="6007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01430">
                    <a:defRPr/>
                  </a:pPr>
                  <a:endParaRPr lang="en-US" sz="2365" kern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endParaRPr>
                </a:p>
              </p:txBody>
            </p:sp>
          </p:grpSp>
        </p:grpSp>
        <p:grpSp>
          <p:nvGrpSpPr>
            <p:cNvPr id="17" name="Group 73">
              <a:extLst>
                <a:ext uri="{FF2B5EF4-FFF2-40B4-BE49-F238E27FC236}">
                  <a16:creationId xmlns:a16="http://schemas.microsoft.com/office/drawing/2014/main" id="{DFFF527F-76F4-4201-B535-3B0C1523C004}"/>
                </a:ext>
              </a:extLst>
            </p:cNvPr>
            <p:cNvGrpSpPr/>
            <p:nvPr/>
          </p:nvGrpSpPr>
          <p:grpSpPr>
            <a:xfrm>
              <a:off x="6851590" y="4560916"/>
              <a:ext cx="1530021" cy="85297"/>
              <a:chOff x="5696744" y="1765300"/>
              <a:chExt cx="1139031" cy="63500"/>
            </a:xfrm>
          </p:grpSpPr>
          <p:cxnSp>
            <p:nvCxnSpPr>
              <p:cNvPr id="35" name="Straight Connector 74">
                <a:extLst>
                  <a:ext uri="{FF2B5EF4-FFF2-40B4-BE49-F238E27FC236}">
                    <a16:creationId xmlns:a16="http://schemas.microsoft.com/office/drawing/2014/main" id="{87537358-D78D-494E-991B-CFE09FC70F0F}"/>
                  </a:ext>
                </a:extLst>
              </p:cNvPr>
              <p:cNvCxnSpPr/>
              <p:nvPr/>
            </p:nvCxnSpPr>
            <p:spPr>
              <a:xfrm>
                <a:off x="5696744" y="1797050"/>
                <a:ext cx="1100296" cy="0"/>
              </a:xfrm>
              <a:prstGeom prst="line">
                <a:avLst/>
              </a:prstGeom>
              <a:noFill/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36" name="Oval 75">
                <a:extLst>
                  <a:ext uri="{FF2B5EF4-FFF2-40B4-BE49-F238E27FC236}">
                    <a16:creationId xmlns:a16="http://schemas.microsoft.com/office/drawing/2014/main" id="{13C63EEF-8D9A-487B-91D0-214E35351804}"/>
                  </a:ext>
                </a:extLst>
              </p:cNvPr>
              <p:cNvSpPr/>
              <p:nvPr/>
            </p:nvSpPr>
            <p:spPr>
              <a:xfrm>
                <a:off x="6772275" y="1765300"/>
                <a:ext cx="63500" cy="63500"/>
              </a:xfrm>
              <a:prstGeom prst="ellipse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1201430">
                  <a:defRPr/>
                </a:pPr>
                <a:endParaRPr lang="en-US" sz="2365" kern="0">
                  <a:solidFill>
                    <a:prstClr val="black">
                      <a:lumMod val="50000"/>
                      <a:lumOff val="50000"/>
                    </a:prst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grpSp>
          <p:nvGrpSpPr>
            <p:cNvPr id="18" name="Group 16">
              <a:extLst>
                <a:ext uri="{FF2B5EF4-FFF2-40B4-BE49-F238E27FC236}">
                  <a16:creationId xmlns:a16="http://schemas.microsoft.com/office/drawing/2014/main" id="{EA471ECD-5267-4D25-BEEE-42430B19B620}"/>
                </a:ext>
              </a:extLst>
            </p:cNvPr>
            <p:cNvGrpSpPr/>
            <p:nvPr/>
          </p:nvGrpSpPr>
          <p:grpSpPr>
            <a:xfrm>
              <a:off x="8574596" y="4351196"/>
              <a:ext cx="511784" cy="511784"/>
              <a:chOff x="6464300" y="2881313"/>
              <a:chExt cx="381000" cy="381000"/>
            </a:xfrm>
          </p:grpSpPr>
          <p:sp>
            <p:nvSpPr>
              <p:cNvPr id="31" name="Oval 77">
                <a:extLst>
                  <a:ext uri="{FF2B5EF4-FFF2-40B4-BE49-F238E27FC236}">
                    <a16:creationId xmlns:a16="http://schemas.microsoft.com/office/drawing/2014/main" id="{AA53C55E-1ECA-4971-A36A-B6B894FF0AD1}"/>
                  </a:ext>
                </a:extLst>
              </p:cNvPr>
              <p:cNvSpPr/>
              <p:nvPr/>
            </p:nvSpPr>
            <p:spPr>
              <a:xfrm>
                <a:off x="6464300" y="2881313"/>
                <a:ext cx="381000" cy="381000"/>
              </a:xfrm>
              <a:prstGeom prst="ellipse">
                <a:avLst/>
              </a:prstGeom>
              <a:solidFill>
                <a:schemeClr val="accent2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1201430">
                  <a:defRPr/>
                </a:pPr>
                <a:endParaRPr lang="en-US" sz="2365" kern="0">
                  <a:solidFill>
                    <a:prstClr val="black">
                      <a:lumMod val="50000"/>
                      <a:lumOff val="50000"/>
                    </a:prst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grpSp>
            <p:nvGrpSpPr>
              <p:cNvPr id="32" name="Group 58">
                <a:extLst>
                  <a:ext uri="{FF2B5EF4-FFF2-40B4-BE49-F238E27FC236}">
                    <a16:creationId xmlns:a16="http://schemas.microsoft.com/office/drawing/2014/main" id="{C546F54A-AE5D-4A17-B848-5336847A48FA}"/>
                  </a:ext>
                </a:extLst>
              </p:cNvPr>
              <p:cNvGrpSpPr/>
              <p:nvPr/>
            </p:nvGrpSpPr>
            <p:grpSpPr>
              <a:xfrm>
                <a:off x="6591808" y="2960966"/>
                <a:ext cx="125985" cy="221695"/>
                <a:chOff x="3114675" y="7061201"/>
                <a:chExt cx="204787" cy="360363"/>
              </a:xfrm>
              <a:solidFill>
                <a:sysClr val="window" lastClr="FFFFFF"/>
              </a:solidFill>
            </p:grpSpPr>
            <p:sp>
              <p:nvSpPr>
                <p:cNvPr id="33" name="Freeform 217">
                  <a:extLst>
                    <a:ext uri="{FF2B5EF4-FFF2-40B4-BE49-F238E27FC236}">
                      <a16:creationId xmlns:a16="http://schemas.microsoft.com/office/drawing/2014/main" id="{DB6167E4-A558-473E-9EF3-E08745C49D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62300" y="7337426"/>
                  <a:ext cx="109537" cy="84138"/>
                </a:xfrm>
                <a:custGeom>
                  <a:avLst/>
                  <a:gdLst>
                    <a:gd name="T0" fmla="*/ 0 w 36"/>
                    <a:gd name="T1" fmla="*/ 4 h 28"/>
                    <a:gd name="T2" fmla="*/ 4 w 36"/>
                    <a:gd name="T3" fmla="*/ 8 h 28"/>
                    <a:gd name="T4" fmla="*/ 4 w 36"/>
                    <a:gd name="T5" fmla="*/ 12 h 28"/>
                    <a:gd name="T6" fmla="*/ 0 w 36"/>
                    <a:gd name="T7" fmla="*/ 16 h 28"/>
                    <a:gd name="T8" fmla="*/ 4 w 36"/>
                    <a:gd name="T9" fmla="*/ 20 h 28"/>
                    <a:gd name="T10" fmla="*/ 8 w 36"/>
                    <a:gd name="T11" fmla="*/ 24 h 28"/>
                    <a:gd name="T12" fmla="*/ 12 w 36"/>
                    <a:gd name="T13" fmla="*/ 24 h 28"/>
                    <a:gd name="T14" fmla="*/ 18 w 36"/>
                    <a:gd name="T15" fmla="*/ 28 h 28"/>
                    <a:gd name="T16" fmla="*/ 24 w 36"/>
                    <a:gd name="T17" fmla="*/ 24 h 28"/>
                    <a:gd name="T18" fmla="*/ 28 w 36"/>
                    <a:gd name="T19" fmla="*/ 24 h 28"/>
                    <a:gd name="T20" fmla="*/ 32 w 36"/>
                    <a:gd name="T21" fmla="*/ 20 h 28"/>
                    <a:gd name="T22" fmla="*/ 36 w 36"/>
                    <a:gd name="T23" fmla="*/ 16 h 28"/>
                    <a:gd name="T24" fmla="*/ 32 w 36"/>
                    <a:gd name="T25" fmla="*/ 12 h 28"/>
                    <a:gd name="T26" fmla="*/ 32 w 36"/>
                    <a:gd name="T27" fmla="*/ 8 h 28"/>
                    <a:gd name="T28" fmla="*/ 36 w 36"/>
                    <a:gd name="T29" fmla="*/ 4 h 28"/>
                    <a:gd name="T30" fmla="*/ 32 w 36"/>
                    <a:gd name="T31" fmla="*/ 0 h 28"/>
                    <a:gd name="T32" fmla="*/ 4 w 36"/>
                    <a:gd name="T33" fmla="*/ 0 h 28"/>
                    <a:gd name="T34" fmla="*/ 0 w 36"/>
                    <a:gd name="T35" fmla="*/ 4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6" h="28">
                      <a:moveTo>
                        <a:pt x="0" y="4"/>
                      </a:moveTo>
                      <a:cubicBezTo>
                        <a:pt x="0" y="6"/>
                        <a:pt x="2" y="8"/>
                        <a:pt x="4" y="8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2" y="12"/>
                        <a:pt x="0" y="14"/>
                        <a:pt x="0" y="16"/>
                      </a:cubicBezTo>
                      <a:cubicBezTo>
                        <a:pt x="0" y="18"/>
                        <a:pt x="2" y="20"/>
                        <a:pt x="4" y="20"/>
                      </a:cubicBezTo>
                      <a:cubicBezTo>
                        <a:pt x="4" y="22"/>
                        <a:pt x="6" y="24"/>
                        <a:pt x="8" y="24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3" y="26"/>
                        <a:pt x="15" y="28"/>
                        <a:pt x="18" y="28"/>
                      </a:cubicBezTo>
                      <a:cubicBezTo>
                        <a:pt x="21" y="28"/>
                        <a:pt x="23" y="26"/>
                        <a:pt x="24" y="24"/>
                      </a:cubicBezTo>
                      <a:cubicBezTo>
                        <a:pt x="28" y="24"/>
                        <a:pt x="28" y="24"/>
                        <a:pt x="28" y="24"/>
                      </a:cubicBezTo>
                      <a:cubicBezTo>
                        <a:pt x="30" y="24"/>
                        <a:pt x="32" y="22"/>
                        <a:pt x="32" y="20"/>
                      </a:cubicBezTo>
                      <a:cubicBezTo>
                        <a:pt x="34" y="20"/>
                        <a:pt x="36" y="18"/>
                        <a:pt x="36" y="16"/>
                      </a:cubicBezTo>
                      <a:cubicBezTo>
                        <a:pt x="36" y="14"/>
                        <a:pt x="34" y="12"/>
                        <a:pt x="32" y="12"/>
                      </a:cubicBezTo>
                      <a:cubicBezTo>
                        <a:pt x="32" y="8"/>
                        <a:pt x="32" y="8"/>
                        <a:pt x="32" y="8"/>
                      </a:cubicBezTo>
                      <a:cubicBezTo>
                        <a:pt x="34" y="8"/>
                        <a:pt x="36" y="6"/>
                        <a:pt x="36" y="4"/>
                      </a:cubicBezTo>
                      <a:cubicBezTo>
                        <a:pt x="36" y="2"/>
                        <a:pt x="34" y="0"/>
                        <a:pt x="32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0140" tIns="60070" rIns="120140" bIns="6007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01430">
                    <a:defRPr/>
                  </a:pPr>
                  <a:endParaRPr lang="en-US" sz="2365" kern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34" name="Freeform 218">
                  <a:extLst>
                    <a:ext uri="{FF2B5EF4-FFF2-40B4-BE49-F238E27FC236}">
                      <a16:creationId xmlns:a16="http://schemas.microsoft.com/office/drawing/2014/main" id="{A8EC3914-7086-4AD8-A361-B2E671E2F1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14675" y="7061201"/>
                  <a:ext cx="204787" cy="263525"/>
                </a:xfrm>
                <a:custGeom>
                  <a:avLst/>
                  <a:gdLst>
                    <a:gd name="T0" fmla="*/ 34 w 68"/>
                    <a:gd name="T1" fmla="*/ 0 h 87"/>
                    <a:gd name="T2" fmla="*/ 0 w 68"/>
                    <a:gd name="T3" fmla="*/ 34 h 87"/>
                    <a:gd name="T4" fmla="*/ 9 w 68"/>
                    <a:gd name="T5" fmla="*/ 57 h 87"/>
                    <a:gd name="T6" fmla="*/ 16 w 68"/>
                    <a:gd name="T7" fmla="*/ 74 h 87"/>
                    <a:gd name="T8" fmla="*/ 16 w 68"/>
                    <a:gd name="T9" fmla="*/ 79 h 87"/>
                    <a:gd name="T10" fmla="*/ 24 w 68"/>
                    <a:gd name="T11" fmla="*/ 87 h 87"/>
                    <a:gd name="T12" fmla="*/ 44 w 68"/>
                    <a:gd name="T13" fmla="*/ 87 h 87"/>
                    <a:gd name="T14" fmla="*/ 52 w 68"/>
                    <a:gd name="T15" fmla="*/ 79 h 87"/>
                    <a:gd name="T16" fmla="*/ 52 w 68"/>
                    <a:gd name="T17" fmla="*/ 74 h 87"/>
                    <a:gd name="T18" fmla="*/ 59 w 68"/>
                    <a:gd name="T19" fmla="*/ 57 h 87"/>
                    <a:gd name="T20" fmla="*/ 68 w 68"/>
                    <a:gd name="T21" fmla="*/ 34 h 87"/>
                    <a:gd name="T22" fmla="*/ 34 w 68"/>
                    <a:gd name="T23" fmla="*/ 0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68" h="87">
                      <a:moveTo>
                        <a:pt x="34" y="0"/>
                      </a:move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43"/>
                        <a:pt x="4" y="51"/>
                        <a:pt x="9" y="57"/>
                      </a:cubicBezTo>
                      <a:cubicBezTo>
                        <a:pt x="14" y="62"/>
                        <a:pt x="16" y="68"/>
                        <a:pt x="16" y="74"/>
                      </a:cubicBezTo>
                      <a:cubicBezTo>
                        <a:pt x="16" y="79"/>
                        <a:pt x="16" y="79"/>
                        <a:pt x="16" y="79"/>
                      </a:cubicBezTo>
                      <a:cubicBezTo>
                        <a:pt x="16" y="83"/>
                        <a:pt x="20" y="87"/>
                        <a:pt x="24" y="87"/>
                      </a:cubicBezTo>
                      <a:cubicBezTo>
                        <a:pt x="44" y="87"/>
                        <a:pt x="44" y="87"/>
                        <a:pt x="44" y="87"/>
                      </a:cubicBezTo>
                      <a:cubicBezTo>
                        <a:pt x="48" y="87"/>
                        <a:pt x="52" y="83"/>
                        <a:pt x="52" y="79"/>
                      </a:cubicBezTo>
                      <a:cubicBezTo>
                        <a:pt x="52" y="74"/>
                        <a:pt x="52" y="74"/>
                        <a:pt x="52" y="74"/>
                      </a:cubicBezTo>
                      <a:cubicBezTo>
                        <a:pt x="52" y="68"/>
                        <a:pt x="54" y="62"/>
                        <a:pt x="59" y="57"/>
                      </a:cubicBezTo>
                      <a:cubicBezTo>
                        <a:pt x="65" y="51"/>
                        <a:pt x="68" y="43"/>
                        <a:pt x="68" y="34"/>
                      </a:cubicBezTo>
                      <a:cubicBezTo>
                        <a:pt x="68" y="15"/>
                        <a:pt x="53" y="0"/>
                        <a:pt x="3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0140" tIns="60070" rIns="120140" bIns="6007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01430">
                    <a:defRPr/>
                  </a:pPr>
                  <a:endParaRPr lang="en-US" sz="2365" kern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+mn-ea"/>
                    <a:sym typeface="字魂58号-创中黑" panose="00000500000000000000" pitchFamily="2" charset="-122"/>
                  </a:endParaRPr>
                </a:p>
              </p:txBody>
            </p:sp>
          </p:grp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E638D65-6AD7-4C9D-9947-F1590E94E1DE}"/>
                </a:ext>
              </a:extLst>
            </p:cNvPr>
            <p:cNvGrpSpPr/>
            <p:nvPr/>
          </p:nvGrpSpPr>
          <p:grpSpPr>
            <a:xfrm>
              <a:off x="3608157" y="4813508"/>
              <a:ext cx="511784" cy="511784"/>
              <a:chOff x="2927350" y="3406223"/>
              <a:chExt cx="381000" cy="381000"/>
            </a:xfrm>
          </p:grpSpPr>
          <p:sp>
            <p:nvSpPr>
              <p:cNvPr id="29" name="Oval 84">
                <a:extLst>
                  <a:ext uri="{FF2B5EF4-FFF2-40B4-BE49-F238E27FC236}">
                    <a16:creationId xmlns:a16="http://schemas.microsoft.com/office/drawing/2014/main" id="{B75961F2-8AB6-4779-911D-798FC9AECCA8}"/>
                  </a:ext>
                </a:extLst>
              </p:cNvPr>
              <p:cNvSpPr/>
              <p:nvPr/>
            </p:nvSpPr>
            <p:spPr>
              <a:xfrm>
                <a:off x="2927350" y="3406223"/>
                <a:ext cx="381000" cy="381000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1201430">
                  <a:defRPr/>
                </a:pPr>
                <a:endParaRPr lang="en-US" sz="2365" kern="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30" name="Freeform 138">
                <a:extLst>
                  <a:ext uri="{FF2B5EF4-FFF2-40B4-BE49-F238E27FC236}">
                    <a16:creationId xmlns:a16="http://schemas.microsoft.com/office/drawing/2014/main" id="{B0A30923-FC7A-4915-8EA7-A2122BD0E4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22750" y="3508268"/>
                <a:ext cx="190200" cy="176911"/>
              </a:xfrm>
              <a:custGeom>
                <a:avLst/>
                <a:gdLst>
                  <a:gd name="T0" fmla="*/ 112 w 120"/>
                  <a:gd name="T1" fmla="*/ 0 h 112"/>
                  <a:gd name="T2" fmla="*/ 8 w 120"/>
                  <a:gd name="T3" fmla="*/ 0 h 112"/>
                  <a:gd name="T4" fmla="*/ 0 w 120"/>
                  <a:gd name="T5" fmla="*/ 8 h 112"/>
                  <a:gd name="T6" fmla="*/ 0 w 120"/>
                  <a:gd name="T7" fmla="*/ 88 h 112"/>
                  <a:gd name="T8" fmla="*/ 8 w 120"/>
                  <a:gd name="T9" fmla="*/ 96 h 112"/>
                  <a:gd name="T10" fmla="*/ 44 w 120"/>
                  <a:gd name="T11" fmla="*/ 96 h 112"/>
                  <a:gd name="T12" fmla="*/ 32 w 120"/>
                  <a:gd name="T13" fmla="*/ 108 h 112"/>
                  <a:gd name="T14" fmla="*/ 30 w 120"/>
                  <a:gd name="T15" fmla="*/ 110 h 112"/>
                  <a:gd name="T16" fmla="*/ 32 w 120"/>
                  <a:gd name="T17" fmla="*/ 112 h 112"/>
                  <a:gd name="T18" fmla="*/ 88 w 120"/>
                  <a:gd name="T19" fmla="*/ 112 h 112"/>
                  <a:gd name="T20" fmla="*/ 90 w 120"/>
                  <a:gd name="T21" fmla="*/ 110 h 112"/>
                  <a:gd name="T22" fmla="*/ 88 w 120"/>
                  <a:gd name="T23" fmla="*/ 108 h 112"/>
                  <a:gd name="T24" fmla="*/ 76 w 120"/>
                  <a:gd name="T25" fmla="*/ 96 h 112"/>
                  <a:gd name="T26" fmla="*/ 112 w 120"/>
                  <a:gd name="T27" fmla="*/ 96 h 112"/>
                  <a:gd name="T28" fmla="*/ 120 w 120"/>
                  <a:gd name="T29" fmla="*/ 88 h 112"/>
                  <a:gd name="T30" fmla="*/ 120 w 120"/>
                  <a:gd name="T31" fmla="*/ 8 h 112"/>
                  <a:gd name="T32" fmla="*/ 112 w 120"/>
                  <a:gd name="T33" fmla="*/ 0 h 112"/>
                  <a:gd name="T34" fmla="*/ 60 w 120"/>
                  <a:gd name="T35" fmla="*/ 84 h 112"/>
                  <a:gd name="T36" fmla="*/ 56 w 120"/>
                  <a:gd name="T37" fmla="*/ 80 h 112"/>
                  <a:gd name="T38" fmla="*/ 60 w 120"/>
                  <a:gd name="T39" fmla="*/ 76 h 112"/>
                  <a:gd name="T40" fmla="*/ 64 w 120"/>
                  <a:gd name="T41" fmla="*/ 80 h 112"/>
                  <a:gd name="T42" fmla="*/ 60 w 120"/>
                  <a:gd name="T43" fmla="*/ 84 h 112"/>
                  <a:gd name="T44" fmla="*/ 108 w 120"/>
                  <a:gd name="T45" fmla="*/ 68 h 112"/>
                  <a:gd name="T46" fmla="*/ 12 w 120"/>
                  <a:gd name="T47" fmla="*/ 68 h 112"/>
                  <a:gd name="T48" fmla="*/ 12 w 120"/>
                  <a:gd name="T49" fmla="*/ 12 h 112"/>
                  <a:gd name="T50" fmla="*/ 108 w 120"/>
                  <a:gd name="T51" fmla="*/ 12 h 112"/>
                  <a:gd name="T52" fmla="*/ 108 w 120"/>
                  <a:gd name="T53" fmla="*/ 6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12">
                    <a:moveTo>
                      <a:pt x="112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3" y="0"/>
                      <a:pt x="0" y="3"/>
                      <a:pt x="0" y="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93"/>
                      <a:pt x="3" y="96"/>
                      <a:pt x="8" y="96"/>
                    </a:cubicBezTo>
                    <a:cubicBezTo>
                      <a:pt x="44" y="96"/>
                      <a:pt x="44" y="96"/>
                      <a:pt x="44" y="96"/>
                    </a:cubicBezTo>
                    <a:cubicBezTo>
                      <a:pt x="44" y="103"/>
                      <a:pt x="39" y="108"/>
                      <a:pt x="32" y="108"/>
                    </a:cubicBezTo>
                    <a:cubicBezTo>
                      <a:pt x="31" y="108"/>
                      <a:pt x="30" y="109"/>
                      <a:pt x="30" y="110"/>
                    </a:cubicBezTo>
                    <a:cubicBezTo>
                      <a:pt x="30" y="111"/>
                      <a:pt x="31" y="112"/>
                      <a:pt x="32" y="112"/>
                    </a:cubicBezTo>
                    <a:cubicBezTo>
                      <a:pt x="88" y="112"/>
                      <a:pt x="88" y="112"/>
                      <a:pt x="88" y="112"/>
                    </a:cubicBezTo>
                    <a:cubicBezTo>
                      <a:pt x="89" y="112"/>
                      <a:pt x="90" y="111"/>
                      <a:pt x="90" y="110"/>
                    </a:cubicBezTo>
                    <a:cubicBezTo>
                      <a:pt x="90" y="109"/>
                      <a:pt x="89" y="108"/>
                      <a:pt x="88" y="108"/>
                    </a:cubicBezTo>
                    <a:cubicBezTo>
                      <a:pt x="81" y="108"/>
                      <a:pt x="76" y="103"/>
                      <a:pt x="76" y="96"/>
                    </a:cubicBezTo>
                    <a:cubicBezTo>
                      <a:pt x="112" y="96"/>
                      <a:pt x="112" y="96"/>
                      <a:pt x="112" y="96"/>
                    </a:cubicBezTo>
                    <a:cubicBezTo>
                      <a:pt x="117" y="96"/>
                      <a:pt x="120" y="93"/>
                      <a:pt x="120" y="88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3"/>
                      <a:pt x="117" y="0"/>
                      <a:pt x="112" y="0"/>
                    </a:cubicBezTo>
                    <a:close/>
                    <a:moveTo>
                      <a:pt x="60" y="84"/>
                    </a:moveTo>
                    <a:cubicBezTo>
                      <a:pt x="58" y="84"/>
                      <a:pt x="56" y="82"/>
                      <a:pt x="56" y="80"/>
                    </a:cubicBezTo>
                    <a:cubicBezTo>
                      <a:pt x="56" y="78"/>
                      <a:pt x="58" y="76"/>
                      <a:pt x="60" y="76"/>
                    </a:cubicBezTo>
                    <a:cubicBezTo>
                      <a:pt x="62" y="76"/>
                      <a:pt x="64" y="78"/>
                      <a:pt x="64" y="80"/>
                    </a:cubicBezTo>
                    <a:cubicBezTo>
                      <a:pt x="64" y="82"/>
                      <a:pt x="62" y="84"/>
                      <a:pt x="60" y="84"/>
                    </a:cubicBezTo>
                    <a:close/>
                    <a:moveTo>
                      <a:pt x="108" y="68"/>
                    </a:moveTo>
                    <a:cubicBezTo>
                      <a:pt x="12" y="68"/>
                      <a:pt x="12" y="68"/>
                      <a:pt x="12" y="68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08" y="12"/>
                      <a:pt x="108" y="12"/>
                      <a:pt x="108" y="12"/>
                    </a:cubicBezTo>
                    <a:lnTo>
                      <a:pt x="108" y="68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</p:spPr>
            <p:txBody>
              <a:bodyPr vert="horz" wrap="square" lIns="120140" tIns="60070" rIns="120140" bIns="60070" numCol="1" anchor="t" anchorCtr="0" compatLnSpc="1">
                <a:prstTxWarp prst="textNoShape">
                  <a:avLst/>
                </a:prstTxWarp>
              </a:bodyPr>
              <a:lstStyle/>
              <a:p>
                <a:pPr defTabSz="1201430">
                  <a:defRPr/>
                </a:pPr>
                <a:endParaRPr lang="en-US" sz="2365" kern="0">
                  <a:solidFill>
                    <a:prstClr val="black">
                      <a:lumMod val="50000"/>
                      <a:lumOff val="50000"/>
                    </a:prst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8A99513-52E9-4E04-A9C3-A7D4579020BD}"/>
                </a:ext>
              </a:extLst>
            </p:cNvPr>
            <p:cNvGrpSpPr/>
            <p:nvPr/>
          </p:nvGrpSpPr>
          <p:grpSpPr>
            <a:xfrm>
              <a:off x="4372636" y="5034316"/>
              <a:ext cx="1165588" cy="85297"/>
              <a:chOff x="2988469" y="4502150"/>
              <a:chExt cx="867727" cy="63500"/>
            </a:xfrm>
          </p:grpSpPr>
          <p:cxnSp>
            <p:nvCxnSpPr>
              <p:cNvPr id="27" name="Straight Connector 90">
                <a:extLst>
                  <a:ext uri="{FF2B5EF4-FFF2-40B4-BE49-F238E27FC236}">
                    <a16:creationId xmlns:a16="http://schemas.microsoft.com/office/drawing/2014/main" id="{4A8C4083-E6FF-4A57-AD41-34456D85889A}"/>
                  </a:ext>
                </a:extLst>
              </p:cNvPr>
              <p:cNvCxnSpPr/>
              <p:nvPr/>
            </p:nvCxnSpPr>
            <p:spPr>
              <a:xfrm>
                <a:off x="3016250" y="4533900"/>
                <a:ext cx="839946" cy="0"/>
              </a:xfrm>
              <a:prstGeom prst="line">
                <a:avLst/>
              </a:prstGeom>
              <a:noFill/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28" name="Oval 91">
                <a:extLst>
                  <a:ext uri="{FF2B5EF4-FFF2-40B4-BE49-F238E27FC236}">
                    <a16:creationId xmlns:a16="http://schemas.microsoft.com/office/drawing/2014/main" id="{6A9AF08D-433A-4ED5-B215-F9AEB268C6DF}"/>
                  </a:ext>
                </a:extLst>
              </p:cNvPr>
              <p:cNvSpPr/>
              <p:nvPr/>
            </p:nvSpPr>
            <p:spPr>
              <a:xfrm>
                <a:off x="2988469" y="4502150"/>
                <a:ext cx="63500" cy="63500"/>
              </a:xfrm>
              <a:prstGeom prst="ellipse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1201430">
                  <a:defRPr/>
                </a:pPr>
                <a:endParaRPr lang="en-US" sz="2365" kern="0">
                  <a:solidFill>
                    <a:prstClr val="black">
                      <a:lumMod val="50000"/>
                      <a:lumOff val="50000"/>
                    </a:prst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grpSp>
          <p:nvGrpSpPr>
            <p:cNvPr id="21" name="Group 111">
              <a:extLst>
                <a:ext uri="{FF2B5EF4-FFF2-40B4-BE49-F238E27FC236}">
                  <a16:creationId xmlns:a16="http://schemas.microsoft.com/office/drawing/2014/main" id="{18A6DA5A-1CB3-4577-8A82-A649E81AA1BD}"/>
                </a:ext>
              </a:extLst>
            </p:cNvPr>
            <p:cNvGrpSpPr/>
            <p:nvPr/>
          </p:nvGrpSpPr>
          <p:grpSpPr>
            <a:xfrm>
              <a:off x="3920560" y="3427314"/>
              <a:ext cx="1165588" cy="85297"/>
              <a:chOff x="2988469" y="4502150"/>
              <a:chExt cx="867727" cy="63500"/>
            </a:xfrm>
          </p:grpSpPr>
          <p:cxnSp>
            <p:nvCxnSpPr>
              <p:cNvPr id="25" name="Straight Connector 112">
                <a:extLst>
                  <a:ext uri="{FF2B5EF4-FFF2-40B4-BE49-F238E27FC236}">
                    <a16:creationId xmlns:a16="http://schemas.microsoft.com/office/drawing/2014/main" id="{84D2B7CD-F5F6-4273-88CD-1727C271919A}"/>
                  </a:ext>
                </a:extLst>
              </p:cNvPr>
              <p:cNvCxnSpPr/>
              <p:nvPr/>
            </p:nvCxnSpPr>
            <p:spPr>
              <a:xfrm>
                <a:off x="3016250" y="4533900"/>
                <a:ext cx="839946" cy="0"/>
              </a:xfrm>
              <a:prstGeom prst="line">
                <a:avLst/>
              </a:prstGeom>
              <a:noFill/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26" name="Oval 113">
                <a:extLst>
                  <a:ext uri="{FF2B5EF4-FFF2-40B4-BE49-F238E27FC236}">
                    <a16:creationId xmlns:a16="http://schemas.microsoft.com/office/drawing/2014/main" id="{63C1241B-334A-4677-A4D6-3F25E55E060A}"/>
                  </a:ext>
                </a:extLst>
              </p:cNvPr>
              <p:cNvSpPr/>
              <p:nvPr/>
            </p:nvSpPr>
            <p:spPr>
              <a:xfrm>
                <a:off x="2988469" y="4502150"/>
                <a:ext cx="63500" cy="63500"/>
              </a:xfrm>
              <a:prstGeom prst="ellipse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1201430">
                  <a:defRPr/>
                </a:pPr>
                <a:endParaRPr lang="en-US" sz="2365" kern="0">
                  <a:solidFill>
                    <a:prstClr val="black">
                      <a:lumMod val="50000"/>
                      <a:lumOff val="50000"/>
                    </a:prst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96551D88-3DAA-47F3-AF91-318B1F4AB594}"/>
                </a:ext>
              </a:extLst>
            </p:cNvPr>
            <p:cNvGrpSpPr/>
            <p:nvPr/>
          </p:nvGrpSpPr>
          <p:grpSpPr>
            <a:xfrm>
              <a:off x="3130492" y="3206505"/>
              <a:ext cx="511784" cy="511784"/>
              <a:chOff x="3136842" y="3155705"/>
              <a:chExt cx="511784" cy="511784"/>
            </a:xfrm>
          </p:grpSpPr>
          <p:sp>
            <p:nvSpPr>
              <p:cNvPr id="23" name="Oval 109">
                <a:extLst>
                  <a:ext uri="{FF2B5EF4-FFF2-40B4-BE49-F238E27FC236}">
                    <a16:creationId xmlns:a16="http://schemas.microsoft.com/office/drawing/2014/main" id="{CBBFEE3C-83B1-4090-8046-B48231E15DD1}"/>
                  </a:ext>
                </a:extLst>
              </p:cNvPr>
              <p:cNvSpPr/>
              <p:nvPr/>
            </p:nvSpPr>
            <p:spPr>
              <a:xfrm>
                <a:off x="3136842" y="3155705"/>
                <a:ext cx="511784" cy="511784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1201430">
                  <a:defRPr/>
                </a:pPr>
                <a:endParaRPr lang="en-US" sz="2365" kern="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  <p:sp>
            <p:nvSpPr>
              <p:cNvPr id="24" name="Freeform 157">
                <a:extLst>
                  <a:ext uri="{FF2B5EF4-FFF2-40B4-BE49-F238E27FC236}">
                    <a16:creationId xmlns:a16="http://schemas.microsoft.com/office/drawing/2014/main" id="{CBDC65E6-3BBE-474D-A544-07DC5D945F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55422" y="3274285"/>
                <a:ext cx="274624" cy="274625"/>
              </a:xfrm>
              <a:custGeom>
                <a:avLst/>
                <a:gdLst>
                  <a:gd name="T0" fmla="*/ 116 w 120"/>
                  <a:gd name="T1" fmla="*/ 68 h 120"/>
                  <a:gd name="T2" fmla="*/ 120 w 120"/>
                  <a:gd name="T3" fmla="*/ 64 h 120"/>
                  <a:gd name="T4" fmla="*/ 120 w 120"/>
                  <a:gd name="T5" fmla="*/ 56 h 120"/>
                  <a:gd name="T6" fmla="*/ 116 w 120"/>
                  <a:gd name="T7" fmla="*/ 52 h 120"/>
                  <a:gd name="T8" fmla="*/ 107 w 120"/>
                  <a:gd name="T9" fmla="*/ 52 h 120"/>
                  <a:gd name="T10" fmla="*/ 99 w 120"/>
                  <a:gd name="T11" fmla="*/ 32 h 120"/>
                  <a:gd name="T12" fmla="*/ 105 w 120"/>
                  <a:gd name="T13" fmla="*/ 26 h 120"/>
                  <a:gd name="T14" fmla="*/ 105 w 120"/>
                  <a:gd name="T15" fmla="*/ 20 h 120"/>
                  <a:gd name="T16" fmla="*/ 100 w 120"/>
                  <a:gd name="T17" fmla="*/ 15 h 120"/>
                  <a:gd name="T18" fmla="*/ 94 w 120"/>
                  <a:gd name="T19" fmla="*/ 15 h 120"/>
                  <a:gd name="T20" fmla="*/ 88 w 120"/>
                  <a:gd name="T21" fmla="*/ 21 h 120"/>
                  <a:gd name="T22" fmla="*/ 68 w 120"/>
                  <a:gd name="T23" fmla="*/ 13 h 120"/>
                  <a:gd name="T24" fmla="*/ 68 w 120"/>
                  <a:gd name="T25" fmla="*/ 4 h 120"/>
                  <a:gd name="T26" fmla="*/ 64 w 120"/>
                  <a:gd name="T27" fmla="*/ 0 h 120"/>
                  <a:gd name="T28" fmla="*/ 56 w 120"/>
                  <a:gd name="T29" fmla="*/ 0 h 120"/>
                  <a:gd name="T30" fmla="*/ 52 w 120"/>
                  <a:gd name="T31" fmla="*/ 4 h 120"/>
                  <a:gd name="T32" fmla="*/ 52 w 120"/>
                  <a:gd name="T33" fmla="*/ 13 h 120"/>
                  <a:gd name="T34" fmla="*/ 32 w 120"/>
                  <a:gd name="T35" fmla="*/ 21 h 120"/>
                  <a:gd name="T36" fmla="*/ 26 w 120"/>
                  <a:gd name="T37" fmla="*/ 15 h 120"/>
                  <a:gd name="T38" fmla="*/ 20 w 120"/>
                  <a:gd name="T39" fmla="*/ 15 h 120"/>
                  <a:gd name="T40" fmla="*/ 15 w 120"/>
                  <a:gd name="T41" fmla="*/ 20 h 120"/>
                  <a:gd name="T42" fmla="*/ 15 w 120"/>
                  <a:gd name="T43" fmla="*/ 26 h 120"/>
                  <a:gd name="T44" fmla="*/ 21 w 120"/>
                  <a:gd name="T45" fmla="*/ 32 h 120"/>
                  <a:gd name="T46" fmla="*/ 13 w 120"/>
                  <a:gd name="T47" fmla="*/ 52 h 120"/>
                  <a:gd name="T48" fmla="*/ 4 w 120"/>
                  <a:gd name="T49" fmla="*/ 52 h 120"/>
                  <a:gd name="T50" fmla="*/ 0 w 120"/>
                  <a:gd name="T51" fmla="*/ 56 h 120"/>
                  <a:gd name="T52" fmla="*/ 0 w 120"/>
                  <a:gd name="T53" fmla="*/ 64 h 120"/>
                  <a:gd name="T54" fmla="*/ 4 w 120"/>
                  <a:gd name="T55" fmla="*/ 68 h 120"/>
                  <a:gd name="T56" fmla="*/ 13 w 120"/>
                  <a:gd name="T57" fmla="*/ 68 h 120"/>
                  <a:gd name="T58" fmla="*/ 21 w 120"/>
                  <a:gd name="T59" fmla="*/ 88 h 120"/>
                  <a:gd name="T60" fmla="*/ 15 w 120"/>
                  <a:gd name="T61" fmla="*/ 94 h 120"/>
                  <a:gd name="T62" fmla="*/ 15 w 120"/>
                  <a:gd name="T63" fmla="*/ 100 h 120"/>
                  <a:gd name="T64" fmla="*/ 20 w 120"/>
                  <a:gd name="T65" fmla="*/ 105 h 120"/>
                  <a:gd name="T66" fmla="*/ 26 w 120"/>
                  <a:gd name="T67" fmla="*/ 105 h 120"/>
                  <a:gd name="T68" fmla="*/ 32 w 120"/>
                  <a:gd name="T69" fmla="*/ 99 h 120"/>
                  <a:gd name="T70" fmla="*/ 52 w 120"/>
                  <a:gd name="T71" fmla="*/ 107 h 120"/>
                  <a:gd name="T72" fmla="*/ 52 w 120"/>
                  <a:gd name="T73" fmla="*/ 116 h 120"/>
                  <a:gd name="T74" fmla="*/ 56 w 120"/>
                  <a:gd name="T75" fmla="*/ 120 h 120"/>
                  <a:gd name="T76" fmla="*/ 64 w 120"/>
                  <a:gd name="T77" fmla="*/ 120 h 120"/>
                  <a:gd name="T78" fmla="*/ 68 w 120"/>
                  <a:gd name="T79" fmla="*/ 116 h 120"/>
                  <a:gd name="T80" fmla="*/ 68 w 120"/>
                  <a:gd name="T81" fmla="*/ 107 h 120"/>
                  <a:gd name="T82" fmla="*/ 88 w 120"/>
                  <a:gd name="T83" fmla="*/ 99 h 120"/>
                  <a:gd name="T84" fmla="*/ 94 w 120"/>
                  <a:gd name="T85" fmla="*/ 105 h 120"/>
                  <a:gd name="T86" fmla="*/ 100 w 120"/>
                  <a:gd name="T87" fmla="*/ 105 h 120"/>
                  <a:gd name="T88" fmla="*/ 105 w 120"/>
                  <a:gd name="T89" fmla="*/ 100 h 120"/>
                  <a:gd name="T90" fmla="*/ 105 w 120"/>
                  <a:gd name="T91" fmla="*/ 94 h 120"/>
                  <a:gd name="T92" fmla="*/ 99 w 120"/>
                  <a:gd name="T93" fmla="*/ 88 h 120"/>
                  <a:gd name="T94" fmla="*/ 107 w 120"/>
                  <a:gd name="T95" fmla="*/ 68 h 120"/>
                  <a:gd name="T96" fmla="*/ 116 w 120"/>
                  <a:gd name="T97" fmla="*/ 68 h 120"/>
                  <a:gd name="T98" fmla="*/ 60 w 120"/>
                  <a:gd name="T99" fmla="*/ 84 h 120"/>
                  <a:gd name="T100" fmla="*/ 36 w 120"/>
                  <a:gd name="T101" fmla="*/ 60 h 120"/>
                  <a:gd name="T102" fmla="*/ 60 w 120"/>
                  <a:gd name="T103" fmla="*/ 36 h 120"/>
                  <a:gd name="T104" fmla="*/ 84 w 120"/>
                  <a:gd name="T105" fmla="*/ 60 h 120"/>
                  <a:gd name="T106" fmla="*/ 60 w 120"/>
                  <a:gd name="T107" fmla="*/ 84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0" h="120">
                    <a:moveTo>
                      <a:pt x="116" y="68"/>
                    </a:moveTo>
                    <a:cubicBezTo>
                      <a:pt x="118" y="68"/>
                      <a:pt x="120" y="66"/>
                      <a:pt x="120" y="6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54"/>
                      <a:pt x="118" y="52"/>
                      <a:pt x="116" y="52"/>
                    </a:cubicBezTo>
                    <a:cubicBezTo>
                      <a:pt x="107" y="52"/>
                      <a:pt x="107" y="52"/>
                      <a:pt x="107" y="52"/>
                    </a:cubicBezTo>
                    <a:cubicBezTo>
                      <a:pt x="106" y="45"/>
                      <a:pt x="103" y="38"/>
                      <a:pt x="99" y="32"/>
                    </a:cubicBezTo>
                    <a:cubicBezTo>
                      <a:pt x="105" y="26"/>
                      <a:pt x="105" y="26"/>
                      <a:pt x="105" y="26"/>
                    </a:cubicBezTo>
                    <a:cubicBezTo>
                      <a:pt x="107" y="24"/>
                      <a:pt x="107" y="22"/>
                      <a:pt x="105" y="20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98" y="13"/>
                      <a:pt x="96" y="13"/>
                      <a:pt x="94" y="15"/>
                    </a:cubicBezTo>
                    <a:cubicBezTo>
                      <a:pt x="88" y="21"/>
                      <a:pt x="88" y="21"/>
                      <a:pt x="88" y="21"/>
                    </a:cubicBezTo>
                    <a:cubicBezTo>
                      <a:pt x="82" y="17"/>
                      <a:pt x="75" y="14"/>
                      <a:pt x="68" y="13"/>
                    </a:cubicBezTo>
                    <a:cubicBezTo>
                      <a:pt x="68" y="4"/>
                      <a:pt x="68" y="4"/>
                      <a:pt x="68" y="4"/>
                    </a:cubicBezTo>
                    <a:cubicBezTo>
                      <a:pt x="68" y="2"/>
                      <a:pt x="66" y="0"/>
                      <a:pt x="64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4" y="0"/>
                      <a:pt x="52" y="2"/>
                      <a:pt x="52" y="4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45" y="14"/>
                      <a:pt x="38" y="17"/>
                      <a:pt x="32" y="21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4" y="13"/>
                      <a:pt x="22" y="13"/>
                      <a:pt x="20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3" y="22"/>
                      <a:pt x="13" y="24"/>
                      <a:pt x="15" y="26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17" y="38"/>
                      <a:pt x="14" y="45"/>
                      <a:pt x="13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2" y="52"/>
                      <a:pt x="0" y="54"/>
                      <a:pt x="0" y="56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6"/>
                      <a:pt x="2" y="68"/>
                      <a:pt x="4" y="68"/>
                    </a:cubicBezTo>
                    <a:cubicBezTo>
                      <a:pt x="13" y="68"/>
                      <a:pt x="13" y="68"/>
                      <a:pt x="13" y="68"/>
                    </a:cubicBezTo>
                    <a:cubicBezTo>
                      <a:pt x="14" y="75"/>
                      <a:pt x="17" y="82"/>
                      <a:pt x="21" y="88"/>
                    </a:cubicBezTo>
                    <a:cubicBezTo>
                      <a:pt x="15" y="94"/>
                      <a:pt x="15" y="94"/>
                      <a:pt x="15" y="94"/>
                    </a:cubicBezTo>
                    <a:cubicBezTo>
                      <a:pt x="13" y="96"/>
                      <a:pt x="13" y="98"/>
                      <a:pt x="15" y="100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2" y="107"/>
                      <a:pt x="24" y="107"/>
                      <a:pt x="26" y="105"/>
                    </a:cubicBezTo>
                    <a:cubicBezTo>
                      <a:pt x="32" y="99"/>
                      <a:pt x="32" y="99"/>
                      <a:pt x="32" y="99"/>
                    </a:cubicBezTo>
                    <a:cubicBezTo>
                      <a:pt x="38" y="103"/>
                      <a:pt x="45" y="106"/>
                      <a:pt x="52" y="107"/>
                    </a:cubicBezTo>
                    <a:cubicBezTo>
                      <a:pt x="52" y="116"/>
                      <a:pt x="52" y="116"/>
                      <a:pt x="52" y="116"/>
                    </a:cubicBezTo>
                    <a:cubicBezTo>
                      <a:pt x="52" y="118"/>
                      <a:pt x="54" y="120"/>
                      <a:pt x="56" y="120"/>
                    </a:cubicBezTo>
                    <a:cubicBezTo>
                      <a:pt x="64" y="120"/>
                      <a:pt x="64" y="120"/>
                      <a:pt x="64" y="120"/>
                    </a:cubicBezTo>
                    <a:cubicBezTo>
                      <a:pt x="66" y="120"/>
                      <a:pt x="68" y="118"/>
                      <a:pt x="68" y="116"/>
                    </a:cubicBezTo>
                    <a:cubicBezTo>
                      <a:pt x="68" y="107"/>
                      <a:pt x="68" y="107"/>
                      <a:pt x="68" y="107"/>
                    </a:cubicBezTo>
                    <a:cubicBezTo>
                      <a:pt x="75" y="106"/>
                      <a:pt x="82" y="103"/>
                      <a:pt x="88" y="99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6" y="107"/>
                      <a:pt x="98" y="107"/>
                      <a:pt x="100" y="105"/>
                    </a:cubicBezTo>
                    <a:cubicBezTo>
                      <a:pt x="105" y="100"/>
                      <a:pt x="105" y="100"/>
                      <a:pt x="105" y="100"/>
                    </a:cubicBezTo>
                    <a:cubicBezTo>
                      <a:pt x="107" y="98"/>
                      <a:pt x="107" y="96"/>
                      <a:pt x="105" y="94"/>
                    </a:cubicBezTo>
                    <a:cubicBezTo>
                      <a:pt x="99" y="88"/>
                      <a:pt x="99" y="88"/>
                      <a:pt x="99" y="88"/>
                    </a:cubicBezTo>
                    <a:cubicBezTo>
                      <a:pt x="103" y="82"/>
                      <a:pt x="106" y="75"/>
                      <a:pt x="107" y="68"/>
                    </a:cubicBezTo>
                    <a:lnTo>
                      <a:pt x="116" y="68"/>
                    </a:lnTo>
                    <a:close/>
                    <a:moveTo>
                      <a:pt x="60" y="84"/>
                    </a:moveTo>
                    <a:cubicBezTo>
                      <a:pt x="47" y="84"/>
                      <a:pt x="36" y="73"/>
                      <a:pt x="36" y="60"/>
                    </a:cubicBezTo>
                    <a:cubicBezTo>
                      <a:pt x="36" y="47"/>
                      <a:pt x="47" y="36"/>
                      <a:pt x="60" y="36"/>
                    </a:cubicBezTo>
                    <a:cubicBezTo>
                      <a:pt x="73" y="36"/>
                      <a:pt x="84" y="47"/>
                      <a:pt x="84" y="60"/>
                    </a:cubicBezTo>
                    <a:cubicBezTo>
                      <a:pt x="84" y="73"/>
                      <a:pt x="73" y="84"/>
                      <a:pt x="60" y="84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</p:spPr>
            <p:txBody>
              <a:bodyPr vert="horz" wrap="square" lIns="120140" tIns="60070" rIns="120140" bIns="60070" numCol="1" anchor="t" anchorCtr="0" compatLnSpc="1">
                <a:prstTxWarp prst="textNoShape">
                  <a:avLst/>
                </a:prstTxWarp>
              </a:bodyPr>
              <a:lstStyle/>
              <a:p>
                <a:pPr defTabSz="1201430">
                  <a:defRPr/>
                </a:pPr>
                <a:endParaRPr lang="en-US" sz="2365" kern="0">
                  <a:solidFill>
                    <a:prstClr val="black">
                      <a:lumMod val="50000"/>
                      <a:lumOff val="50000"/>
                    </a:prst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字魂58号-创中黑" panose="00000500000000000000" pitchFamily="2" charset="-122"/>
                </a:endParaRPr>
              </a:p>
            </p:txBody>
          </p:sp>
        </p:grp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7A24A77E-2767-4AC7-A212-CA81788A990E}"/>
              </a:ext>
            </a:extLst>
          </p:cNvPr>
          <p:cNvSpPr txBox="1"/>
          <p:nvPr/>
        </p:nvSpPr>
        <p:spPr>
          <a:xfrm>
            <a:off x="953355" y="2773417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876F1023-D677-4089-BCF5-B5F1DDB3357F}"/>
              </a:ext>
            </a:extLst>
          </p:cNvPr>
          <p:cNvSpPr txBox="1"/>
          <p:nvPr/>
        </p:nvSpPr>
        <p:spPr>
          <a:xfrm>
            <a:off x="1517851" y="4187707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DB90C55-4C8B-484D-A0CC-98978961E5FB}"/>
              </a:ext>
            </a:extLst>
          </p:cNvPr>
          <p:cNvSpPr txBox="1"/>
          <p:nvPr/>
        </p:nvSpPr>
        <p:spPr>
          <a:xfrm>
            <a:off x="8872342" y="2265308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D19BAA0-C9B3-489C-B9EB-47B07CF4236B}"/>
              </a:ext>
            </a:extLst>
          </p:cNvPr>
          <p:cNvSpPr txBox="1"/>
          <p:nvPr/>
        </p:nvSpPr>
        <p:spPr>
          <a:xfrm>
            <a:off x="8777807" y="3763632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</p:spTree>
    <p:extLst>
      <p:ext uri="{BB962C8B-B14F-4D97-AF65-F5344CB8AC3E}">
        <p14:creationId xmlns:p14="http://schemas.microsoft.com/office/powerpoint/2010/main" val="1513031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5" grpId="0"/>
      <p:bldP spid="4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7">
            <a:extLst>
              <a:ext uri="{FF2B5EF4-FFF2-40B4-BE49-F238E27FC236}">
                <a16:creationId xmlns:a16="http://schemas.microsoft.com/office/drawing/2014/main" id="{351CCB8C-CEF5-43C3-9E94-DAD27BBD1184}"/>
              </a:ext>
            </a:extLst>
          </p:cNvPr>
          <p:cNvSpPr/>
          <p:nvPr/>
        </p:nvSpPr>
        <p:spPr>
          <a:xfrm>
            <a:off x="1751238" y="1635742"/>
            <a:ext cx="2115960" cy="546674"/>
          </a:xfrm>
          <a:custGeom>
            <a:avLst/>
            <a:gdLst>
              <a:gd name="connsiteX0" fmla="*/ 72009 w 1669902"/>
              <a:gd name="connsiteY0" fmla="*/ 0 h 540059"/>
              <a:gd name="connsiteX1" fmla="*/ 1597893 w 1669902"/>
              <a:gd name="connsiteY1" fmla="*/ 0 h 540059"/>
              <a:gd name="connsiteX2" fmla="*/ 1669902 w 1669902"/>
              <a:gd name="connsiteY2" fmla="*/ 72009 h 540059"/>
              <a:gd name="connsiteX3" fmla="*/ 1669902 w 1669902"/>
              <a:gd name="connsiteY3" fmla="*/ 360039 h 540059"/>
              <a:gd name="connsiteX4" fmla="*/ 1597893 w 1669902"/>
              <a:gd name="connsiteY4" fmla="*/ 432048 h 540059"/>
              <a:gd name="connsiteX5" fmla="*/ 897598 w 1669902"/>
              <a:gd name="connsiteY5" fmla="*/ 432048 h 540059"/>
              <a:gd name="connsiteX6" fmla="*/ 834952 w 1669902"/>
              <a:gd name="connsiteY6" fmla="*/ 540059 h 540059"/>
              <a:gd name="connsiteX7" fmla="*/ 772306 w 1669902"/>
              <a:gd name="connsiteY7" fmla="*/ 432048 h 540059"/>
              <a:gd name="connsiteX8" fmla="*/ 72009 w 1669902"/>
              <a:gd name="connsiteY8" fmla="*/ 432048 h 540059"/>
              <a:gd name="connsiteX9" fmla="*/ 0 w 1669902"/>
              <a:gd name="connsiteY9" fmla="*/ 360039 h 540059"/>
              <a:gd name="connsiteX10" fmla="*/ 0 w 1669902"/>
              <a:gd name="connsiteY10" fmla="*/ 72009 h 540059"/>
              <a:gd name="connsiteX11" fmla="*/ 72009 w 1669902"/>
              <a:gd name="connsiteY11" fmla="*/ 0 h 540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69902" h="540059">
                <a:moveTo>
                  <a:pt x="72009" y="0"/>
                </a:moveTo>
                <a:lnTo>
                  <a:pt x="1597893" y="0"/>
                </a:lnTo>
                <a:cubicBezTo>
                  <a:pt x="1637662" y="0"/>
                  <a:pt x="1669902" y="32240"/>
                  <a:pt x="1669902" y="72009"/>
                </a:cubicBezTo>
                <a:lnTo>
                  <a:pt x="1669902" y="360039"/>
                </a:lnTo>
                <a:cubicBezTo>
                  <a:pt x="1669902" y="399808"/>
                  <a:pt x="1637662" y="432048"/>
                  <a:pt x="1597893" y="432048"/>
                </a:cubicBezTo>
                <a:lnTo>
                  <a:pt x="897598" y="432048"/>
                </a:lnTo>
                <a:lnTo>
                  <a:pt x="834952" y="540059"/>
                </a:lnTo>
                <a:lnTo>
                  <a:pt x="772306" y="432048"/>
                </a:lnTo>
                <a:lnTo>
                  <a:pt x="72009" y="432048"/>
                </a:lnTo>
                <a:cubicBezTo>
                  <a:pt x="32240" y="432048"/>
                  <a:pt x="0" y="399808"/>
                  <a:pt x="0" y="360039"/>
                </a:cubicBezTo>
                <a:lnTo>
                  <a:pt x="0" y="72009"/>
                </a:lnTo>
                <a:cubicBezTo>
                  <a:pt x="0" y="32240"/>
                  <a:pt x="32240" y="0"/>
                  <a:pt x="720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252263" anchor="t">
            <a:normAutofit fontScale="62500" lnSpcReduction="20000"/>
          </a:bodyPr>
          <a:lstStyle/>
          <a:p>
            <a:pPr algn="ctr"/>
            <a:endParaRPr lang="zh-CN" altLang="en-US" sz="3153" b="1" dirty="0">
              <a:solidFill>
                <a:schemeClr val="bg1">
                  <a:lumMod val="9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C1477E16-E3CD-4528-9F51-473E7DBDB3B8}"/>
              </a:ext>
            </a:extLst>
          </p:cNvPr>
          <p:cNvGrpSpPr/>
          <p:nvPr/>
        </p:nvGrpSpPr>
        <p:grpSpPr>
          <a:xfrm>
            <a:off x="5145514" y="1635736"/>
            <a:ext cx="2115960" cy="2932619"/>
            <a:chOff x="3539937" y="827317"/>
            <a:chExt cx="2102161" cy="2913493"/>
          </a:xfrm>
          <a:solidFill>
            <a:schemeClr val="accent1"/>
          </a:solidFill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54F47FF3-BE31-4928-98C4-F81C1C8848DD}"/>
                </a:ext>
              </a:extLst>
            </p:cNvPr>
            <p:cNvSpPr/>
            <p:nvPr/>
          </p:nvSpPr>
          <p:spPr>
            <a:xfrm>
              <a:off x="3539937" y="1638649"/>
              <a:ext cx="2102161" cy="2102161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3153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1" name="任意多边形 8">
              <a:extLst>
                <a:ext uri="{FF2B5EF4-FFF2-40B4-BE49-F238E27FC236}">
                  <a16:creationId xmlns:a16="http://schemas.microsoft.com/office/drawing/2014/main" id="{7E37247A-BE98-41F8-9196-0E8AEBF67DA8}"/>
                </a:ext>
              </a:extLst>
            </p:cNvPr>
            <p:cNvSpPr/>
            <p:nvPr/>
          </p:nvSpPr>
          <p:spPr>
            <a:xfrm>
              <a:off x="3539937" y="827317"/>
              <a:ext cx="2102161" cy="543109"/>
            </a:xfrm>
            <a:custGeom>
              <a:avLst/>
              <a:gdLst>
                <a:gd name="connsiteX0" fmla="*/ 72009 w 1669902"/>
                <a:gd name="connsiteY0" fmla="*/ 0 h 540059"/>
                <a:gd name="connsiteX1" fmla="*/ 1597893 w 1669902"/>
                <a:gd name="connsiteY1" fmla="*/ 0 h 540059"/>
                <a:gd name="connsiteX2" fmla="*/ 1669902 w 1669902"/>
                <a:gd name="connsiteY2" fmla="*/ 72009 h 540059"/>
                <a:gd name="connsiteX3" fmla="*/ 1669902 w 1669902"/>
                <a:gd name="connsiteY3" fmla="*/ 360039 h 540059"/>
                <a:gd name="connsiteX4" fmla="*/ 1597893 w 1669902"/>
                <a:gd name="connsiteY4" fmla="*/ 432048 h 540059"/>
                <a:gd name="connsiteX5" fmla="*/ 897598 w 1669902"/>
                <a:gd name="connsiteY5" fmla="*/ 432048 h 540059"/>
                <a:gd name="connsiteX6" fmla="*/ 834952 w 1669902"/>
                <a:gd name="connsiteY6" fmla="*/ 540059 h 540059"/>
                <a:gd name="connsiteX7" fmla="*/ 772306 w 1669902"/>
                <a:gd name="connsiteY7" fmla="*/ 432048 h 540059"/>
                <a:gd name="connsiteX8" fmla="*/ 72009 w 1669902"/>
                <a:gd name="connsiteY8" fmla="*/ 432048 h 540059"/>
                <a:gd name="connsiteX9" fmla="*/ 0 w 1669902"/>
                <a:gd name="connsiteY9" fmla="*/ 360039 h 540059"/>
                <a:gd name="connsiteX10" fmla="*/ 0 w 1669902"/>
                <a:gd name="connsiteY10" fmla="*/ 72009 h 540059"/>
                <a:gd name="connsiteX11" fmla="*/ 72009 w 1669902"/>
                <a:gd name="connsiteY11" fmla="*/ 0 h 540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9902" h="540059">
                  <a:moveTo>
                    <a:pt x="72009" y="0"/>
                  </a:moveTo>
                  <a:lnTo>
                    <a:pt x="1597893" y="0"/>
                  </a:lnTo>
                  <a:cubicBezTo>
                    <a:pt x="1637662" y="0"/>
                    <a:pt x="1669902" y="32240"/>
                    <a:pt x="1669902" y="72009"/>
                  </a:cubicBezTo>
                  <a:lnTo>
                    <a:pt x="1669902" y="360039"/>
                  </a:lnTo>
                  <a:cubicBezTo>
                    <a:pt x="1669902" y="399808"/>
                    <a:pt x="1637662" y="432048"/>
                    <a:pt x="1597893" y="432048"/>
                  </a:cubicBezTo>
                  <a:lnTo>
                    <a:pt x="897598" y="432048"/>
                  </a:lnTo>
                  <a:lnTo>
                    <a:pt x="834952" y="540059"/>
                  </a:lnTo>
                  <a:lnTo>
                    <a:pt x="772306" y="432048"/>
                  </a:lnTo>
                  <a:lnTo>
                    <a:pt x="72009" y="432048"/>
                  </a:lnTo>
                  <a:cubicBezTo>
                    <a:pt x="32240" y="432048"/>
                    <a:pt x="0" y="399808"/>
                    <a:pt x="0" y="360039"/>
                  </a:cubicBezTo>
                  <a:lnTo>
                    <a:pt x="0" y="72009"/>
                  </a:lnTo>
                  <a:cubicBezTo>
                    <a:pt x="0" y="32240"/>
                    <a:pt x="32240" y="0"/>
                    <a:pt x="72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252263" anchor="t">
              <a:normAutofit fontScale="62500" lnSpcReduction="20000"/>
            </a:bodyPr>
            <a:lstStyle/>
            <a:p>
              <a:pPr algn="ctr"/>
              <a:endParaRPr lang="zh-CN" altLang="en-US" sz="3153" b="1" dirty="0">
                <a:solidFill>
                  <a:schemeClr val="bg1">
                    <a:lumMod val="9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1E46468-59B7-4AB9-9CCA-B7DE632497DE}"/>
              </a:ext>
            </a:extLst>
          </p:cNvPr>
          <p:cNvGrpSpPr/>
          <p:nvPr/>
        </p:nvGrpSpPr>
        <p:grpSpPr>
          <a:xfrm>
            <a:off x="8539790" y="1635736"/>
            <a:ext cx="2115960" cy="2932619"/>
            <a:chOff x="6609182" y="827317"/>
            <a:chExt cx="2102161" cy="2913493"/>
          </a:xfrm>
          <a:solidFill>
            <a:schemeClr val="accent1"/>
          </a:solidFill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CA04D98F-1B64-422E-921E-5DEA03130987}"/>
                </a:ext>
              </a:extLst>
            </p:cNvPr>
            <p:cNvSpPr/>
            <p:nvPr/>
          </p:nvSpPr>
          <p:spPr>
            <a:xfrm>
              <a:off x="6609182" y="1638649"/>
              <a:ext cx="2102161" cy="2102161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3153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5" name="任意多边形 9">
              <a:extLst>
                <a:ext uri="{FF2B5EF4-FFF2-40B4-BE49-F238E27FC236}">
                  <a16:creationId xmlns:a16="http://schemas.microsoft.com/office/drawing/2014/main" id="{059464B9-DFBD-4F6B-AC49-C251C5F4CA90}"/>
                </a:ext>
              </a:extLst>
            </p:cNvPr>
            <p:cNvSpPr/>
            <p:nvPr/>
          </p:nvSpPr>
          <p:spPr>
            <a:xfrm>
              <a:off x="6609182" y="827317"/>
              <a:ext cx="2102161" cy="543109"/>
            </a:xfrm>
            <a:custGeom>
              <a:avLst/>
              <a:gdLst>
                <a:gd name="connsiteX0" fmla="*/ 72009 w 1669902"/>
                <a:gd name="connsiteY0" fmla="*/ 0 h 540059"/>
                <a:gd name="connsiteX1" fmla="*/ 1597893 w 1669902"/>
                <a:gd name="connsiteY1" fmla="*/ 0 h 540059"/>
                <a:gd name="connsiteX2" fmla="*/ 1669902 w 1669902"/>
                <a:gd name="connsiteY2" fmla="*/ 72009 h 540059"/>
                <a:gd name="connsiteX3" fmla="*/ 1669902 w 1669902"/>
                <a:gd name="connsiteY3" fmla="*/ 360039 h 540059"/>
                <a:gd name="connsiteX4" fmla="*/ 1597893 w 1669902"/>
                <a:gd name="connsiteY4" fmla="*/ 432048 h 540059"/>
                <a:gd name="connsiteX5" fmla="*/ 897598 w 1669902"/>
                <a:gd name="connsiteY5" fmla="*/ 432048 h 540059"/>
                <a:gd name="connsiteX6" fmla="*/ 834952 w 1669902"/>
                <a:gd name="connsiteY6" fmla="*/ 540059 h 540059"/>
                <a:gd name="connsiteX7" fmla="*/ 772306 w 1669902"/>
                <a:gd name="connsiteY7" fmla="*/ 432048 h 540059"/>
                <a:gd name="connsiteX8" fmla="*/ 72009 w 1669902"/>
                <a:gd name="connsiteY8" fmla="*/ 432048 h 540059"/>
                <a:gd name="connsiteX9" fmla="*/ 0 w 1669902"/>
                <a:gd name="connsiteY9" fmla="*/ 360039 h 540059"/>
                <a:gd name="connsiteX10" fmla="*/ 0 w 1669902"/>
                <a:gd name="connsiteY10" fmla="*/ 72009 h 540059"/>
                <a:gd name="connsiteX11" fmla="*/ 72009 w 1669902"/>
                <a:gd name="connsiteY11" fmla="*/ 0 h 540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9902" h="540059">
                  <a:moveTo>
                    <a:pt x="72009" y="0"/>
                  </a:moveTo>
                  <a:lnTo>
                    <a:pt x="1597893" y="0"/>
                  </a:lnTo>
                  <a:cubicBezTo>
                    <a:pt x="1637662" y="0"/>
                    <a:pt x="1669902" y="32240"/>
                    <a:pt x="1669902" y="72009"/>
                  </a:cubicBezTo>
                  <a:lnTo>
                    <a:pt x="1669902" y="360039"/>
                  </a:lnTo>
                  <a:cubicBezTo>
                    <a:pt x="1669902" y="399808"/>
                    <a:pt x="1637662" y="432048"/>
                    <a:pt x="1597893" y="432048"/>
                  </a:cubicBezTo>
                  <a:lnTo>
                    <a:pt x="897598" y="432048"/>
                  </a:lnTo>
                  <a:lnTo>
                    <a:pt x="834952" y="540059"/>
                  </a:lnTo>
                  <a:lnTo>
                    <a:pt x="772306" y="432048"/>
                  </a:lnTo>
                  <a:lnTo>
                    <a:pt x="72009" y="432048"/>
                  </a:lnTo>
                  <a:cubicBezTo>
                    <a:pt x="32240" y="432048"/>
                    <a:pt x="0" y="399808"/>
                    <a:pt x="0" y="360039"/>
                  </a:cubicBezTo>
                  <a:lnTo>
                    <a:pt x="0" y="72009"/>
                  </a:lnTo>
                  <a:cubicBezTo>
                    <a:pt x="0" y="32240"/>
                    <a:pt x="32240" y="0"/>
                    <a:pt x="72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252263" anchor="t">
              <a:normAutofit fontScale="62500" lnSpcReduction="20000"/>
            </a:bodyPr>
            <a:lstStyle/>
            <a:p>
              <a:pPr algn="ctr"/>
              <a:endParaRPr lang="zh-CN" altLang="en-US" sz="3153" b="1" dirty="0">
                <a:solidFill>
                  <a:schemeClr val="bg1">
                    <a:lumMod val="9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9EBB35B9-2CB6-445A-BC34-42A65ED7CAC5}"/>
              </a:ext>
            </a:extLst>
          </p:cNvPr>
          <p:cNvSpPr/>
          <p:nvPr/>
        </p:nvSpPr>
        <p:spPr>
          <a:xfrm>
            <a:off x="2161492" y="1681364"/>
            <a:ext cx="1112805" cy="3350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577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公 司 简 介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401832E-B714-495D-8BF8-29735977870C}"/>
              </a:ext>
            </a:extLst>
          </p:cNvPr>
          <p:cNvSpPr/>
          <p:nvPr/>
        </p:nvSpPr>
        <p:spPr>
          <a:xfrm>
            <a:off x="5586183" y="1681358"/>
            <a:ext cx="1112805" cy="3350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577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公 司 简 介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3C6940B-1D39-4E45-A3F1-AC5F5D0B38E2}"/>
              </a:ext>
            </a:extLst>
          </p:cNvPr>
          <p:cNvSpPr/>
          <p:nvPr/>
        </p:nvSpPr>
        <p:spPr>
          <a:xfrm>
            <a:off x="8965251" y="1681358"/>
            <a:ext cx="1112805" cy="3350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577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公 司 简 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4E9CCAC-EA0D-4B83-A6F4-42E1859B1B80}"/>
              </a:ext>
            </a:extLst>
          </p:cNvPr>
          <p:cNvSpPr txBox="1"/>
          <p:nvPr/>
        </p:nvSpPr>
        <p:spPr>
          <a:xfrm>
            <a:off x="1469531" y="5076786"/>
            <a:ext cx="2980506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C774F14-113D-4B1F-BD9C-2B438F384F18}"/>
              </a:ext>
            </a:extLst>
          </p:cNvPr>
          <p:cNvSpPr txBox="1"/>
          <p:nvPr/>
        </p:nvSpPr>
        <p:spPr>
          <a:xfrm>
            <a:off x="4863362" y="5076786"/>
            <a:ext cx="2980506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67BBA51-1758-42D4-B4D6-33B911A4CA7C}"/>
              </a:ext>
            </a:extLst>
          </p:cNvPr>
          <p:cNvSpPr txBox="1"/>
          <p:nvPr/>
        </p:nvSpPr>
        <p:spPr>
          <a:xfrm>
            <a:off x="8175644" y="5076786"/>
            <a:ext cx="2980506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02669CBE-A21C-4FF9-AE56-82271A421EF9}"/>
              </a:ext>
            </a:extLst>
          </p:cNvPr>
          <p:cNvSpPr/>
          <p:nvPr/>
        </p:nvSpPr>
        <p:spPr>
          <a:xfrm>
            <a:off x="1840298" y="2327124"/>
            <a:ext cx="2115960" cy="211596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153" dirty="0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3E7F3CBC-8846-404F-8336-4D42EDAD6B83}"/>
              </a:ext>
            </a:extLst>
          </p:cNvPr>
          <p:cNvSpPr/>
          <p:nvPr/>
        </p:nvSpPr>
        <p:spPr>
          <a:xfrm>
            <a:off x="5151534" y="2461051"/>
            <a:ext cx="2115960" cy="211596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153" dirty="0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7F85AAA1-7F4F-48C4-8C57-0D7948E170A6}"/>
              </a:ext>
            </a:extLst>
          </p:cNvPr>
          <p:cNvSpPr/>
          <p:nvPr/>
        </p:nvSpPr>
        <p:spPr>
          <a:xfrm>
            <a:off x="8541280" y="2442578"/>
            <a:ext cx="2115960" cy="211596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153" dirty="0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5158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平行四边形 5">
            <a:extLst>
              <a:ext uri="{FF2B5EF4-FFF2-40B4-BE49-F238E27FC236}">
                <a16:creationId xmlns:a16="http://schemas.microsoft.com/office/drawing/2014/main" id="{D95F44EA-4436-4C77-A76F-D8F2A91E8BE1}"/>
              </a:ext>
            </a:extLst>
          </p:cNvPr>
          <p:cNvSpPr/>
          <p:nvPr/>
        </p:nvSpPr>
        <p:spPr>
          <a:xfrm flipH="1">
            <a:off x="1276015" y="1943979"/>
            <a:ext cx="1509602" cy="560449"/>
          </a:xfrm>
          <a:prstGeom prst="parallelogram">
            <a:avLst>
              <a:gd name="adj" fmla="val 69357"/>
            </a:avLst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365" dirty="0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7" name="平行四边形 6">
            <a:extLst>
              <a:ext uri="{FF2B5EF4-FFF2-40B4-BE49-F238E27FC236}">
                <a16:creationId xmlns:a16="http://schemas.microsoft.com/office/drawing/2014/main" id="{476224C7-653B-4FF8-AFF5-E7180AF4EEDA}"/>
              </a:ext>
            </a:extLst>
          </p:cNvPr>
          <p:cNvSpPr/>
          <p:nvPr/>
        </p:nvSpPr>
        <p:spPr>
          <a:xfrm flipH="1">
            <a:off x="4865664" y="2034304"/>
            <a:ext cx="1509602" cy="560449"/>
          </a:xfrm>
          <a:prstGeom prst="parallelogram">
            <a:avLst>
              <a:gd name="adj" fmla="val 66188"/>
            </a:avLst>
          </a:prstGeom>
          <a:solidFill>
            <a:schemeClr val="accen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8" name="平行四边形 7">
            <a:extLst>
              <a:ext uri="{FF2B5EF4-FFF2-40B4-BE49-F238E27FC236}">
                <a16:creationId xmlns:a16="http://schemas.microsoft.com/office/drawing/2014/main" id="{F40E6D94-9DCE-4E57-A00A-EBF6EB53A771}"/>
              </a:ext>
            </a:extLst>
          </p:cNvPr>
          <p:cNvSpPr/>
          <p:nvPr/>
        </p:nvSpPr>
        <p:spPr>
          <a:xfrm flipH="1">
            <a:off x="8527317" y="2100103"/>
            <a:ext cx="1509602" cy="560449"/>
          </a:xfrm>
          <a:prstGeom prst="parallelogram">
            <a:avLst>
              <a:gd name="adj" fmla="val 69357"/>
            </a:avLst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9" name="平行四边形 8">
            <a:extLst>
              <a:ext uri="{FF2B5EF4-FFF2-40B4-BE49-F238E27FC236}">
                <a16:creationId xmlns:a16="http://schemas.microsoft.com/office/drawing/2014/main" id="{BCF83A1B-9B11-4755-8A96-746DA09B700D}"/>
              </a:ext>
            </a:extLst>
          </p:cNvPr>
          <p:cNvSpPr/>
          <p:nvPr/>
        </p:nvSpPr>
        <p:spPr>
          <a:xfrm flipH="1" flipV="1">
            <a:off x="1276015" y="4443037"/>
            <a:ext cx="1509602" cy="560449"/>
          </a:xfrm>
          <a:prstGeom prst="parallelogram">
            <a:avLst>
              <a:gd name="adj" fmla="val 69357"/>
            </a:avLst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049C9DEE-13F2-4AB3-8145-3C3F4143592B}"/>
              </a:ext>
            </a:extLst>
          </p:cNvPr>
          <p:cNvSpPr/>
          <p:nvPr/>
        </p:nvSpPr>
        <p:spPr>
          <a:xfrm flipH="1" flipV="1">
            <a:off x="4865664" y="4533362"/>
            <a:ext cx="1509602" cy="560449"/>
          </a:xfrm>
          <a:prstGeom prst="parallelogram">
            <a:avLst>
              <a:gd name="adj" fmla="val 66188"/>
            </a:avLst>
          </a:prstGeom>
          <a:solidFill>
            <a:schemeClr val="accen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A2BEBE28-1B09-4B69-8011-E057CC2AD98E}"/>
              </a:ext>
            </a:extLst>
          </p:cNvPr>
          <p:cNvSpPr/>
          <p:nvPr/>
        </p:nvSpPr>
        <p:spPr>
          <a:xfrm flipH="1" flipV="1">
            <a:off x="8527317" y="4599160"/>
            <a:ext cx="1509602" cy="560449"/>
          </a:xfrm>
          <a:prstGeom prst="parallelogram">
            <a:avLst>
              <a:gd name="adj" fmla="val 69357"/>
            </a:avLst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53D0478-BA61-4CA9-A62B-9C78A0765D4A}"/>
              </a:ext>
            </a:extLst>
          </p:cNvPr>
          <p:cNvGrpSpPr/>
          <p:nvPr/>
        </p:nvGrpSpPr>
        <p:grpSpPr>
          <a:xfrm>
            <a:off x="5434895" y="4623686"/>
            <a:ext cx="371139" cy="379800"/>
            <a:chOff x="2437300" y="3542332"/>
            <a:chExt cx="400024" cy="400024"/>
          </a:xfrm>
          <a:solidFill>
            <a:schemeClr val="bg2"/>
          </a:solidFill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4811D7B6-C54E-492D-A53B-C15D3DD442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7300" y="3542332"/>
              <a:ext cx="400024" cy="400024"/>
            </a:xfrm>
            <a:custGeom>
              <a:avLst/>
              <a:gdLst>
                <a:gd name="T0" fmla="*/ 83 w 128"/>
                <a:gd name="T1" fmla="*/ 40 h 128"/>
                <a:gd name="T2" fmla="*/ 64 w 128"/>
                <a:gd name="T3" fmla="*/ 0 h 128"/>
                <a:gd name="T4" fmla="*/ 36 w 128"/>
                <a:gd name="T5" fmla="*/ 41 h 128"/>
                <a:gd name="T6" fmla="*/ 32 w 128"/>
                <a:gd name="T7" fmla="*/ 43 h 128"/>
                <a:gd name="T8" fmla="*/ 12 w 128"/>
                <a:gd name="T9" fmla="*/ 40 h 128"/>
                <a:gd name="T10" fmla="*/ 0 w 128"/>
                <a:gd name="T11" fmla="*/ 116 h 128"/>
                <a:gd name="T12" fmla="*/ 24 w 128"/>
                <a:gd name="T13" fmla="*/ 128 h 128"/>
                <a:gd name="T14" fmla="*/ 35 w 128"/>
                <a:gd name="T15" fmla="*/ 121 h 128"/>
                <a:gd name="T16" fmla="*/ 36 w 128"/>
                <a:gd name="T17" fmla="*/ 121 h 128"/>
                <a:gd name="T18" fmla="*/ 76 w 128"/>
                <a:gd name="T19" fmla="*/ 128 h 128"/>
                <a:gd name="T20" fmla="*/ 112 w 128"/>
                <a:gd name="T21" fmla="*/ 120 h 128"/>
                <a:gd name="T22" fmla="*/ 114 w 128"/>
                <a:gd name="T23" fmla="*/ 109 h 128"/>
                <a:gd name="T24" fmla="*/ 121 w 128"/>
                <a:gd name="T25" fmla="*/ 88 h 128"/>
                <a:gd name="T26" fmla="*/ 124 w 128"/>
                <a:gd name="T27" fmla="*/ 67 h 128"/>
                <a:gd name="T28" fmla="*/ 128 w 128"/>
                <a:gd name="T29" fmla="*/ 58 h 128"/>
                <a:gd name="T30" fmla="*/ 117 w 128"/>
                <a:gd name="T31" fmla="*/ 42 h 128"/>
                <a:gd name="T32" fmla="*/ 24 w 128"/>
                <a:gd name="T33" fmla="*/ 120 h 128"/>
                <a:gd name="T34" fmla="*/ 8 w 128"/>
                <a:gd name="T35" fmla="*/ 116 h 128"/>
                <a:gd name="T36" fmla="*/ 12 w 128"/>
                <a:gd name="T37" fmla="*/ 48 h 128"/>
                <a:gd name="T38" fmla="*/ 28 w 128"/>
                <a:gd name="T39" fmla="*/ 52 h 128"/>
                <a:gd name="T40" fmla="*/ 120 w 128"/>
                <a:gd name="T41" fmla="*/ 58 h 128"/>
                <a:gd name="T42" fmla="*/ 104 w 128"/>
                <a:gd name="T43" fmla="*/ 64 h 128"/>
                <a:gd name="T44" fmla="*/ 104 w 128"/>
                <a:gd name="T45" fmla="*/ 68 h 128"/>
                <a:gd name="T46" fmla="*/ 118 w 128"/>
                <a:gd name="T47" fmla="*/ 75 h 128"/>
                <a:gd name="T48" fmla="*/ 100 w 128"/>
                <a:gd name="T49" fmla="*/ 84 h 128"/>
                <a:gd name="T50" fmla="*/ 100 w 128"/>
                <a:gd name="T51" fmla="*/ 88 h 128"/>
                <a:gd name="T52" fmla="*/ 113 w 128"/>
                <a:gd name="T53" fmla="*/ 96 h 128"/>
                <a:gd name="T54" fmla="*/ 96 w 128"/>
                <a:gd name="T55" fmla="*/ 104 h 128"/>
                <a:gd name="T56" fmla="*/ 96 w 128"/>
                <a:gd name="T57" fmla="*/ 108 h 128"/>
                <a:gd name="T58" fmla="*/ 106 w 128"/>
                <a:gd name="T59" fmla="*/ 114 h 128"/>
                <a:gd name="T60" fmla="*/ 98 w 128"/>
                <a:gd name="T61" fmla="*/ 120 h 128"/>
                <a:gd name="T62" fmla="*/ 54 w 128"/>
                <a:gd name="T63" fmla="*/ 117 h 128"/>
                <a:gd name="T64" fmla="*/ 32 w 128"/>
                <a:gd name="T65" fmla="*/ 110 h 128"/>
                <a:gd name="T66" fmla="*/ 35 w 128"/>
                <a:gd name="T67" fmla="*/ 50 h 128"/>
                <a:gd name="T68" fmla="*/ 60 w 128"/>
                <a:gd name="T69" fmla="*/ 12 h 128"/>
                <a:gd name="T70" fmla="*/ 76 w 128"/>
                <a:gd name="T71" fmla="*/ 27 h 128"/>
                <a:gd name="T72" fmla="*/ 115 w 128"/>
                <a:gd name="T73" fmla="*/ 50 h 128"/>
                <a:gd name="T74" fmla="*/ 120 w 128"/>
                <a:gd name="T75" fmla="*/ 5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" h="128">
                  <a:moveTo>
                    <a:pt x="117" y="42"/>
                  </a:moveTo>
                  <a:cubicBezTo>
                    <a:pt x="112" y="41"/>
                    <a:pt x="100" y="41"/>
                    <a:pt x="83" y="40"/>
                  </a:cubicBezTo>
                  <a:cubicBezTo>
                    <a:pt x="84" y="36"/>
                    <a:pt x="84" y="33"/>
                    <a:pt x="84" y="27"/>
                  </a:cubicBezTo>
                  <a:cubicBezTo>
                    <a:pt x="84" y="13"/>
                    <a:pt x="73" y="0"/>
                    <a:pt x="64" y="0"/>
                  </a:cubicBezTo>
                  <a:cubicBezTo>
                    <a:pt x="57" y="0"/>
                    <a:pt x="52" y="5"/>
                    <a:pt x="52" y="12"/>
                  </a:cubicBezTo>
                  <a:cubicBezTo>
                    <a:pt x="52" y="20"/>
                    <a:pt x="49" y="34"/>
                    <a:pt x="36" y="41"/>
                  </a:cubicBezTo>
                  <a:cubicBezTo>
                    <a:pt x="35" y="41"/>
                    <a:pt x="32" y="43"/>
                    <a:pt x="32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0" y="41"/>
                    <a:pt x="27" y="40"/>
                    <a:pt x="24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5" y="40"/>
                    <a:pt x="0" y="45"/>
                    <a:pt x="0" y="52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3"/>
                    <a:pt x="5" y="128"/>
                    <a:pt x="12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9" y="128"/>
                    <a:pt x="33" y="125"/>
                    <a:pt x="35" y="121"/>
                  </a:cubicBezTo>
                  <a:cubicBezTo>
                    <a:pt x="35" y="121"/>
                    <a:pt x="35" y="121"/>
                    <a:pt x="35" y="121"/>
                  </a:cubicBezTo>
                  <a:cubicBezTo>
                    <a:pt x="35" y="121"/>
                    <a:pt x="35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8" y="122"/>
                    <a:pt x="43" y="123"/>
                    <a:pt x="52" y="125"/>
                  </a:cubicBezTo>
                  <a:cubicBezTo>
                    <a:pt x="54" y="126"/>
                    <a:pt x="65" y="128"/>
                    <a:pt x="76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105" y="128"/>
                    <a:pt x="109" y="125"/>
                    <a:pt x="112" y="120"/>
                  </a:cubicBezTo>
                  <a:cubicBezTo>
                    <a:pt x="112" y="120"/>
                    <a:pt x="113" y="118"/>
                    <a:pt x="114" y="116"/>
                  </a:cubicBezTo>
                  <a:cubicBezTo>
                    <a:pt x="115" y="114"/>
                    <a:pt x="115" y="112"/>
                    <a:pt x="114" y="109"/>
                  </a:cubicBezTo>
                  <a:cubicBezTo>
                    <a:pt x="118" y="106"/>
                    <a:pt x="120" y="102"/>
                    <a:pt x="121" y="99"/>
                  </a:cubicBezTo>
                  <a:cubicBezTo>
                    <a:pt x="122" y="94"/>
                    <a:pt x="122" y="90"/>
                    <a:pt x="121" y="88"/>
                  </a:cubicBezTo>
                  <a:cubicBezTo>
                    <a:pt x="123" y="85"/>
                    <a:pt x="125" y="82"/>
                    <a:pt x="126" y="77"/>
                  </a:cubicBezTo>
                  <a:cubicBezTo>
                    <a:pt x="127" y="73"/>
                    <a:pt x="126" y="70"/>
                    <a:pt x="124" y="67"/>
                  </a:cubicBezTo>
                  <a:cubicBezTo>
                    <a:pt x="127" y="65"/>
                    <a:pt x="128" y="61"/>
                    <a:pt x="128" y="58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57"/>
                    <a:pt x="128" y="57"/>
                    <a:pt x="128" y="56"/>
                  </a:cubicBezTo>
                  <a:cubicBezTo>
                    <a:pt x="128" y="51"/>
                    <a:pt x="125" y="44"/>
                    <a:pt x="117" y="42"/>
                  </a:cubicBezTo>
                  <a:close/>
                  <a:moveTo>
                    <a:pt x="28" y="116"/>
                  </a:moveTo>
                  <a:cubicBezTo>
                    <a:pt x="28" y="118"/>
                    <a:pt x="26" y="120"/>
                    <a:pt x="24" y="120"/>
                  </a:cubicBezTo>
                  <a:cubicBezTo>
                    <a:pt x="12" y="120"/>
                    <a:pt x="12" y="120"/>
                    <a:pt x="12" y="120"/>
                  </a:cubicBezTo>
                  <a:cubicBezTo>
                    <a:pt x="10" y="120"/>
                    <a:pt x="8" y="118"/>
                    <a:pt x="8" y="116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0"/>
                    <a:pt x="10" y="48"/>
                    <a:pt x="12" y="4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6" y="48"/>
                    <a:pt x="28" y="50"/>
                    <a:pt x="28" y="52"/>
                  </a:cubicBezTo>
                  <a:lnTo>
                    <a:pt x="28" y="116"/>
                  </a:lnTo>
                  <a:close/>
                  <a:moveTo>
                    <a:pt x="120" y="58"/>
                  </a:moveTo>
                  <a:cubicBezTo>
                    <a:pt x="120" y="60"/>
                    <a:pt x="119" y="64"/>
                    <a:pt x="112" y="64"/>
                  </a:cubicBezTo>
                  <a:cubicBezTo>
                    <a:pt x="106" y="64"/>
                    <a:pt x="104" y="64"/>
                    <a:pt x="104" y="64"/>
                  </a:cubicBezTo>
                  <a:cubicBezTo>
                    <a:pt x="103" y="64"/>
                    <a:pt x="102" y="65"/>
                    <a:pt x="102" y="66"/>
                  </a:cubicBezTo>
                  <a:cubicBezTo>
                    <a:pt x="102" y="67"/>
                    <a:pt x="103" y="68"/>
                    <a:pt x="104" y="68"/>
                  </a:cubicBezTo>
                  <a:cubicBezTo>
                    <a:pt x="104" y="68"/>
                    <a:pt x="106" y="68"/>
                    <a:pt x="112" y="68"/>
                  </a:cubicBezTo>
                  <a:cubicBezTo>
                    <a:pt x="118" y="68"/>
                    <a:pt x="119" y="73"/>
                    <a:pt x="118" y="75"/>
                  </a:cubicBezTo>
                  <a:cubicBezTo>
                    <a:pt x="118" y="78"/>
                    <a:pt x="116" y="84"/>
                    <a:pt x="110" y="84"/>
                  </a:cubicBezTo>
                  <a:cubicBezTo>
                    <a:pt x="103" y="84"/>
                    <a:pt x="100" y="84"/>
                    <a:pt x="100" y="84"/>
                  </a:cubicBezTo>
                  <a:cubicBezTo>
                    <a:pt x="99" y="84"/>
                    <a:pt x="98" y="85"/>
                    <a:pt x="98" y="86"/>
                  </a:cubicBezTo>
                  <a:cubicBezTo>
                    <a:pt x="98" y="87"/>
                    <a:pt x="99" y="88"/>
                    <a:pt x="100" y="88"/>
                  </a:cubicBezTo>
                  <a:cubicBezTo>
                    <a:pt x="100" y="88"/>
                    <a:pt x="105" y="88"/>
                    <a:pt x="108" y="88"/>
                  </a:cubicBezTo>
                  <a:cubicBezTo>
                    <a:pt x="115" y="88"/>
                    <a:pt x="114" y="93"/>
                    <a:pt x="113" y="96"/>
                  </a:cubicBezTo>
                  <a:cubicBezTo>
                    <a:pt x="112" y="100"/>
                    <a:pt x="111" y="104"/>
                    <a:pt x="103" y="104"/>
                  </a:cubicBezTo>
                  <a:cubicBezTo>
                    <a:pt x="100" y="104"/>
                    <a:pt x="96" y="104"/>
                    <a:pt x="96" y="104"/>
                  </a:cubicBezTo>
                  <a:cubicBezTo>
                    <a:pt x="95" y="104"/>
                    <a:pt x="94" y="105"/>
                    <a:pt x="94" y="106"/>
                  </a:cubicBezTo>
                  <a:cubicBezTo>
                    <a:pt x="94" y="107"/>
                    <a:pt x="95" y="108"/>
                    <a:pt x="96" y="108"/>
                  </a:cubicBezTo>
                  <a:cubicBezTo>
                    <a:pt x="96" y="108"/>
                    <a:pt x="99" y="108"/>
                    <a:pt x="102" y="108"/>
                  </a:cubicBezTo>
                  <a:cubicBezTo>
                    <a:pt x="107" y="108"/>
                    <a:pt x="107" y="112"/>
                    <a:pt x="106" y="114"/>
                  </a:cubicBezTo>
                  <a:cubicBezTo>
                    <a:pt x="106" y="115"/>
                    <a:pt x="105" y="116"/>
                    <a:pt x="105" y="117"/>
                  </a:cubicBezTo>
                  <a:cubicBezTo>
                    <a:pt x="104" y="119"/>
                    <a:pt x="102" y="120"/>
                    <a:pt x="98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65" y="120"/>
                    <a:pt x="54" y="118"/>
                    <a:pt x="54" y="117"/>
                  </a:cubicBezTo>
                  <a:cubicBezTo>
                    <a:pt x="37" y="114"/>
                    <a:pt x="36" y="113"/>
                    <a:pt x="35" y="113"/>
                  </a:cubicBezTo>
                  <a:cubicBezTo>
                    <a:pt x="35" y="113"/>
                    <a:pt x="32" y="112"/>
                    <a:pt x="32" y="110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2" y="52"/>
                    <a:pt x="33" y="51"/>
                    <a:pt x="35" y="50"/>
                  </a:cubicBezTo>
                  <a:cubicBezTo>
                    <a:pt x="35" y="50"/>
                    <a:pt x="36" y="50"/>
                    <a:pt x="36" y="50"/>
                  </a:cubicBezTo>
                  <a:cubicBezTo>
                    <a:pt x="54" y="42"/>
                    <a:pt x="60" y="26"/>
                    <a:pt x="60" y="12"/>
                  </a:cubicBezTo>
                  <a:cubicBezTo>
                    <a:pt x="60" y="10"/>
                    <a:pt x="62" y="8"/>
                    <a:pt x="64" y="8"/>
                  </a:cubicBezTo>
                  <a:cubicBezTo>
                    <a:pt x="68" y="8"/>
                    <a:pt x="76" y="16"/>
                    <a:pt x="76" y="27"/>
                  </a:cubicBezTo>
                  <a:cubicBezTo>
                    <a:pt x="76" y="36"/>
                    <a:pt x="75" y="38"/>
                    <a:pt x="72" y="48"/>
                  </a:cubicBezTo>
                  <a:cubicBezTo>
                    <a:pt x="112" y="48"/>
                    <a:pt x="112" y="49"/>
                    <a:pt x="115" y="50"/>
                  </a:cubicBezTo>
                  <a:cubicBezTo>
                    <a:pt x="120" y="51"/>
                    <a:pt x="120" y="54"/>
                    <a:pt x="120" y="56"/>
                  </a:cubicBezTo>
                  <a:cubicBezTo>
                    <a:pt x="120" y="57"/>
                    <a:pt x="120" y="57"/>
                    <a:pt x="120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365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26B6AD59-664D-4FA8-8E71-F4557C326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4265" y="3867103"/>
              <a:ext cx="38287" cy="38287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365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66CE233-7C3C-4910-BB83-C82C85DD94AF}"/>
              </a:ext>
            </a:extLst>
          </p:cNvPr>
          <p:cNvGrpSpPr/>
          <p:nvPr/>
        </p:nvGrpSpPr>
        <p:grpSpPr>
          <a:xfrm>
            <a:off x="1865770" y="4575347"/>
            <a:ext cx="371139" cy="332168"/>
            <a:chOff x="2437300" y="2768688"/>
            <a:chExt cx="400024" cy="349856"/>
          </a:xfrm>
          <a:solidFill>
            <a:schemeClr val="bg2"/>
          </a:solidFill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12475A1-1E32-46FF-822C-589B40718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9350" y="2830738"/>
              <a:ext cx="143903" cy="93735"/>
            </a:xfrm>
            <a:custGeom>
              <a:avLst/>
              <a:gdLst>
                <a:gd name="T0" fmla="*/ 44 w 46"/>
                <a:gd name="T1" fmla="*/ 0 h 30"/>
                <a:gd name="T2" fmla="*/ 0 w 46"/>
                <a:gd name="T3" fmla="*/ 28 h 30"/>
                <a:gd name="T4" fmla="*/ 2 w 46"/>
                <a:gd name="T5" fmla="*/ 30 h 30"/>
                <a:gd name="T6" fmla="*/ 4 w 46"/>
                <a:gd name="T7" fmla="*/ 28 h 30"/>
                <a:gd name="T8" fmla="*/ 44 w 46"/>
                <a:gd name="T9" fmla="*/ 4 h 30"/>
                <a:gd name="T10" fmla="*/ 46 w 46"/>
                <a:gd name="T11" fmla="*/ 2 h 30"/>
                <a:gd name="T12" fmla="*/ 44 w 46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30">
                  <a:moveTo>
                    <a:pt x="44" y="0"/>
                  </a:moveTo>
                  <a:cubicBezTo>
                    <a:pt x="20" y="0"/>
                    <a:pt x="0" y="13"/>
                    <a:pt x="0" y="28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3" y="30"/>
                    <a:pt x="4" y="29"/>
                    <a:pt x="4" y="28"/>
                  </a:cubicBezTo>
                  <a:cubicBezTo>
                    <a:pt x="4" y="15"/>
                    <a:pt x="23" y="4"/>
                    <a:pt x="44" y="4"/>
                  </a:cubicBezTo>
                  <a:cubicBezTo>
                    <a:pt x="45" y="4"/>
                    <a:pt x="46" y="3"/>
                    <a:pt x="46" y="2"/>
                  </a:cubicBezTo>
                  <a:cubicBezTo>
                    <a:pt x="46" y="1"/>
                    <a:pt x="45" y="0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365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A597FF71-48A7-463F-9C4D-25ED54235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7300" y="2768688"/>
              <a:ext cx="400024" cy="349856"/>
            </a:xfrm>
            <a:custGeom>
              <a:avLst/>
              <a:gdLst>
                <a:gd name="T0" fmla="*/ 64 w 128"/>
                <a:gd name="T1" fmla="*/ 0 h 112"/>
                <a:gd name="T2" fmla="*/ 0 w 128"/>
                <a:gd name="T3" fmla="*/ 48 h 112"/>
                <a:gd name="T4" fmla="*/ 28 w 128"/>
                <a:gd name="T5" fmla="*/ 88 h 112"/>
                <a:gd name="T6" fmla="*/ 28 w 128"/>
                <a:gd name="T7" fmla="*/ 88 h 112"/>
                <a:gd name="T8" fmla="*/ 20 w 128"/>
                <a:gd name="T9" fmla="*/ 107 h 112"/>
                <a:gd name="T10" fmla="*/ 20 w 128"/>
                <a:gd name="T11" fmla="*/ 107 h 112"/>
                <a:gd name="T12" fmla="*/ 20 w 128"/>
                <a:gd name="T13" fmla="*/ 108 h 112"/>
                <a:gd name="T14" fmla="*/ 24 w 128"/>
                <a:gd name="T15" fmla="*/ 112 h 112"/>
                <a:gd name="T16" fmla="*/ 25 w 128"/>
                <a:gd name="T17" fmla="*/ 112 h 112"/>
                <a:gd name="T18" fmla="*/ 52 w 128"/>
                <a:gd name="T19" fmla="*/ 95 h 112"/>
                <a:gd name="T20" fmla="*/ 64 w 128"/>
                <a:gd name="T21" fmla="*/ 96 h 112"/>
                <a:gd name="T22" fmla="*/ 128 w 128"/>
                <a:gd name="T23" fmla="*/ 48 h 112"/>
                <a:gd name="T24" fmla="*/ 64 w 128"/>
                <a:gd name="T25" fmla="*/ 0 h 112"/>
                <a:gd name="T26" fmla="*/ 64 w 128"/>
                <a:gd name="T27" fmla="*/ 88 h 112"/>
                <a:gd name="T28" fmla="*/ 53 w 128"/>
                <a:gd name="T29" fmla="*/ 87 h 112"/>
                <a:gd name="T30" fmla="*/ 52 w 128"/>
                <a:gd name="T31" fmla="*/ 87 h 112"/>
                <a:gd name="T32" fmla="*/ 45 w 128"/>
                <a:gd name="T33" fmla="*/ 90 h 112"/>
                <a:gd name="T34" fmla="*/ 33 w 128"/>
                <a:gd name="T35" fmla="*/ 100 h 112"/>
                <a:gd name="T36" fmla="*/ 36 w 128"/>
                <a:gd name="T37" fmla="*/ 88 h 112"/>
                <a:gd name="T38" fmla="*/ 36 w 128"/>
                <a:gd name="T39" fmla="*/ 88 h 112"/>
                <a:gd name="T40" fmla="*/ 32 w 128"/>
                <a:gd name="T41" fmla="*/ 81 h 112"/>
                <a:gd name="T42" fmla="*/ 8 w 128"/>
                <a:gd name="T43" fmla="*/ 48 h 112"/>
                <a:gd name="T44" fmla="*/ 64 w 128"/>
                <a:gd name="T45" fmla="*/ 8 h 112"/>
                <a:gd name="T46" fmla="*/ 120 w 128"/>
                <a:gd name="T47" fmla="*/ 48 h 112"/>
                <a:gd name="T48" fmla="*/ 64 w 128"/>
                <a:gd name="T49" fmla="*/ 8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8" h="112">
                  <a:moveTo>
                    <a:pt x="64" y="0"/>
                  </a:moveTo>
                  <a:cubicBezTo>
                    <a:pt x="29" y="0"/>
                    <a:pt x="0" y="21"/>
                    <a:pt x="0" y="48"/>
                  </a:cubicBezTo>
                  <a:cubicBezTo>
                    <a:pt x="0" y="65"/>
                    <a:pt x="11" y="79"/>
                    <a:pt x="28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8" y="95"/>
                    <a:pt x="23" y="103"/>
                    <a:pt x="20" y="107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20" y="107"/>
                    <a:pt x="20" y="108"/>
                    <a:pt x="20" y="108"/>
                  </a:cubicBezTo>
                  <a:cubicBezTo>
                    <a:pt x="20" y="110"/>
                    <a:pt x="22" y="112"/>
                    <a:pt x="24" y="112"/>
                  </a:cubicBezTo>
                  <a:cubicBezTo>
                    <a:pt x="24" y="112"/>
                    <a:pt x="25" y="112"/>
                    <a:pt x="25" y="112"/>
                  </a:cubicBezTo>
                  <a:cubicBezTo>
                    <a:pt x="37" y="110"/>
                    <a:pt x="49" y="98"/>
                    <a:pt x="52" y="95"/>
                  </a:cubicBezTo>
                  <a:cubicBezTo>
                    <a:pt x="56" y="96"/>
                    <a:pt x="60" y="96"/>
                    <a:pt x="64" y="96"/>
                  </a:cubicBezTo>
                  <a:cubicBezTo>
                    <a:pt x="99" y="96"/>
                    <a:pt x="128" y="75"/>
                    <a:pt x="128" y="48"/>
                  </a:cubicBezTo>
                  <a:cubicBezTo>
                    <a:pt x="128" y="21"/>
                    <a:pt x="99" y="0"/>
                    <a:pt x="64" y="0"/>
                  </a:cubicBezTo>
                  <a:close/>
                  <a:moveTo>
                    <a:pt x="64" y="88"/>
                  </a:moveTo>
                  <a:cubicBezTo>
                    <a:pt x="60" y="88"/>
                    <a:pt x="57" y="88"/>
                    <a:pt x="53" y="87"/>
                  </a:cubicBezTo>
                  <a:cubicBezTo>
                    <a:pt x="52" y="87"/>
                    <a:pt x="52" y="87"/>
                    <a:pt x="52" y="87"/>
                  </a:cubicBezTo>
                  <a:cubicBezTo>
                    <a:pt x="49" y="87"/>
                    <a:pt x="47" y="88"/>
                    <a:pt x="45" y="90"/>
                  </a:cubicBezTo>
                  <a:cubicBezTo>
                    <a:pt x="44" y="92"/>
                    <a:pt x="39" y="97"/>
                    <a:pt x="33" y="100"/>
                  </a:cubicBezTo>
                  <a:cubicBezTo>
                    <a:pt x="35" y="97"/>
                    <a:pt x="36" y="93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6" y="85"/>
                    <a:pt x="34" y="82"/>
                    <a:pt x="32" y="81"/>
                  </a:cubicBezTo>
                  <a:cubicBezTo>
                    <a:pt x="17" y="73"/>
                    <a:pt x="8" y="61"/>
                    <a:pt x="8" y="48"/>
                  </a:cubicBezTo>
                  <a:cubicBezTo>
                    <a:pt x="8" y="26"/>
                    <a:pt x="33" y="8"/>
                    <a:pt x="64" y="8"/>
                  </a:cubicBezTo>
                  <a:cubicBezTo>
                    <a:pt x="95" y="8"/>
                    <a:pt x="120" y="26"/>
                    <a:pt x="120" y="48"/>
                  </a:cubicBezTo>
                  <a:cubicBezTo>
                    <a:pt x="120" y="70"/>
                    <a:pt x="95" y="88"/>
                    <a:pt x="6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365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87AC4E76-2A34-4E21-A7EF-CE5D8BED7BDA}"/>
              </a:ext>
            </a:extLst>
          </p:cNvPr>
          <p:cNvSpPr>
            <a:spLocks/>
          </p:cNvSpPr>
          <p:nvPr/>
        </p:nvSpPr>
        <p:spPr bwMode="auto">
          <a:xfrm>
            <a:off x="5429384" y="2124625"/>
            <a:ext cx="382162" cy="379800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anchor="ctr"/>
          <a:lstStyle/>
          <a:p>
            <a:pPr algn="ctr"/>
            <a:endParaRPr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069E3687-C7AA-47F5-972A-72942080818E}"/>
              </a:ext>
            </a:extLst>
          </p:cNvPr>
          <p:cNvGrpSpPr/>
          <p:nvPr/>
        </p:nvGrpSpPr>
        <p:grpSpPr>
          <a:xfrm>
            <a:off x="9166206" y="2214951"/>
            <a:ext cx="254775" cy="379800"/>
            <a:chOff x="3299397" y="1943557"/>
            <a:chExt cx="274604" cy="400024"/>
          </a:xfrm>
          <a:solidFill>
            <a:schemeClr val="bg2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4AD0A848-9D10-407B-916B-376B23C4B6D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397" y="1943557"/>
              <a:ext cx="274604" cy="400024"/>
            </a:xfrm>
            <a:custGeom>
              <a:avLst/>
              <a:gdLst>
                <a:gd name="T0" fmla="*/ 44 w 88"/>
                <a:gd name="T1" fmla="*/ 0 h 128"/>
                <a:gd name="T2" fmla="*/ 0 w 88"/>
                <a:gd name="T3" fmla="*/ 44 h 128"/>
                <a:gd name="T4" fmla="*/ 20 w 88"/>
                <a:gd name="T5" fmla="*/ 92 h 128"/>
                <a:gd name="T6" fmla="*/ 44 w 88"/>
                <a:gd name="T7" fmla="*/ 128 h 128"/>
                <a:gd name="T8" fmla="*/ 68 w 88"/>
                <a:gd name="T9" fmla="*/ 92 h 128"/>
                <a:gd name="T10" fmla="*/ 88 w 88"/>
                <a:gd name="T11" fmla="*/ 44 h 128"/>
                <a:gd name="T12" fmla="*/ 44 w 88"/>
                <a:gd name="T13" fmla="*/ 0 h 128"/>
                <a:gd name="T14" fmla="*/ 54 w 88"/>
                <a:gd name="T15" fmla="*/ 109 h 128"/>
                <a:gd name="T16" fmla="*/ 35 w 88"/>
                <a:gd name="T17" fmla="*/ 111 h 128"/>
                <a:gd name="T18" fmla="*/ 32 w 88"/>
                <a:gd name="T19" fmla="*/ 104 h 128"/>
                <a:gd name="T20" fmla="*/ 32 w 88"/>
                <a:gd name="T21" fmla="*/ 103 h 128"/>
                <a:gd name="T22" fmla="*/ 57 w 88"/>
                <a:gd name="T23" fmla="*/ 100 h 128"/>
                <a:gd name="T24" fmla="*/ 56 w 88"/>
                <a:gd name="T25" fmla="*/ 104 h 128"/>
                <a:gd name="T26" fmla="*/ 54 w 88"/>
                <a:gd name="T27" fmla="*/ 109 h 128"/>
                <a:gd name="T28" fmla="*/ 31 w 88"/>
                <a:gd name="T29" fmla="*/ 100 h 128"/>
                <a:gd name="T30" fmla="*/ 28 w 88"/>
                <a:gd name="T31" fmla="*/ 92 h 128"/>
                <a:gd name="T32" fmla="*/ 60 w 88"/>
                <a:gd name="T33" fmla="*/ 92 h 128"/>
                <a:gd name="T34" fmla="*/ 58 w 88"/>
                <a:gd name="T35" fmla="*/ 96 h 128"/>
                <a:gd name="T36" fmla="*/ 31 w 88"/>
                <a:gd name="T37" fmla="*/ 100 h 128"/>
                <a:gd name="T38" fmla="*/ 44 w 88"/>
                <a:gd name="T39" fmla="*/ 120 h 128"/>
                <a:gd name="T40" fmla="*/ 36 w 88"/>
                <a:gd name="T41" fmla="*/ 115 h 128"/>
                <a:gd name="T42" fmla="*/ 53 w 88"/>
                <a:gd name="T43" fmla="*/ 113 h 128"/>
                <a:gd name="T44" fmla="*/ 44 w 88"/>
                <a:gd name="T45" fmla="*/ 120 h 128"/>
                <a:gd name="T46" fmla="*/ 63 w 88"/>
                <a:gd name="T47" fmla="*/ 84 h 128"/>
                <a:gd name="T48" fmla="*/ 25 w 88"/>
                <a:gd name="T49" fmla="*/ 84 h 128"/>
                <a:gd name="T50" fmla="*/ 19 w 88"/>
                <a:gd name="T51" fmla="*/ 71 h 128"/>
                <a:gd name="T52" fmla="*/ 8 w 88"/>
                <a:gd name="T53" fmla="*/ 44 h 128"/>
                <a:gd name="T54" fmla="*/ 44 w 88"/>
                <a:gd name="T55" fmla="*/ 8 h 128"/>
                <a:gd name="T56" fmla="*/ 80 w 88"/>
                <a:gd name="T57" fmla="*/ 44 h 128"/>
                <a:gd name="T58" fmla="*/ 69 w 88"/>
                <a:gd name="T59" fmla="*/ 71 h 128"/>
                <a:gd name="T60" fmla="*/ 63 w 88"/>
                <a:gd name="T61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28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60"/>
                    <a:pt x="15" y="77"/>
                    <a:pt x="20" y="92"/>
                  </a:cubicBezTo>
                  <a:cubicBezTo>
                    <a:pt x="28" y="115"/>
                    <a:pt x="27" y="128"/>
                    <a:pt x="44" y="128"/>
                  </a:cubicBezTo>
                  <a:cubicBezTo>
                    <a:pt x="61" y="128"/>
                    <a:pt x="60" y="115"/>
                    <a:pt x="68" y="92"/>
                  </a:cubicBezTo>
                  <a:cubicBezTo>
                    <a:pt x="73" y="77"/>
                    <a:pt x="88" y="60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54" y="109"/>
                  </a:moveTo>
                  <a:cubicBezTo>
                    <a:pt x="35" y="111"/>
                    <a:pt x="35" y="111"/>
                    <a:pt x="35" y="111"/>
                  </a:cubicBezTo>
                  <a:cubicBezTo>
                    <a:pt x="34" y="109"/>
                    <a:pt x="33" y="107"/>
                    <a:pt x="32" y="104"/>
                  </a:cubicBezTo>
                  <a:cubicBezTo>
                    <a:pt x="32" y="104"/>
                    <a:pt x="32" y="104"/>
                    <a:pt x="32" y="103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2"/>
                    <a:pt x="56" y="103"/>
                    <a:pt x="56" y="104"/>
                  </a:cubicBezTo>
                  <a:cubicBezTo>
                    <a:pt x="55" y="106"/>
                    <a:pt x="55" y="107"/>
                    <a:pt x="54" y="109"/>
                  </a:cubicBezTo>
                  <a:close/>
                  <a:moveTo>
                    <a:pt x="31" y="100"/>
                  </a:moveTo>
                  <a:cubicBezTo>
                    <a:pt x="30" y="97"/>
                    <a:pt x="29" y="95"/>
                    <a:pt x="28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9" y="93"/>
                    <a:pt x="59" y="95"/>
                    <a:pt x="58" y="96"/>
                  </a:cubicBezTo>
                  <a:lnTo>
                    <a:pt x="31" y="100"/>
                  </a:lnTo>
                  <a:close/>
                  <a:moveTo>
                    <a:pt x="44" y="120"/>
                  </a:moveTo>
                  <a:cubicBezTo>
                    <a:pt x="40" y="120"/>
                    <a:pt x="38" y="120"/>
                    <a:pt x="36" y="115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1" y="119"/>
                    <a:pt x="49" y="120"/>
                    <a:pt x="44" y="120"/>
                  </a:cubicBezTo>
                  <a:close/>
                  <a:moveTo>
                    <a:pt x="63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3" y="80"/>
                    <a:pt x="21" y="75"/>
                    <a:pt x="19" y="71"/>
                  </a:cubicBezTo>
                  <a:cubicBezTo>
                    <a:pt x="13" y="62"/>
                    <a:pt x="8" y="52"/>
                    <a:pt x="8" y="44"/>
                  </a:cubicBezTo>
                  <a:cubicBezTo>
                    <a:pt x="8" y="24"/>
                    <a:pt x="24" y="8"/>
                    <a:pt x="44" y="8"/>
                  </a:cubicBezTo>
                  <a:cubicBezTo>
                    <a:pt x="64" y="8"/>
                    <a:pt x="80" y="24"/>
                    <a:pt x="80" y="44"/>
                  </a:cubicBezTo>
                  <a:cubicBezTo>
                    <a:pt x="80" y="52"/>
                    <a:pt x="75" y="62"/>
                    <a:pt x="69" y="71"/>
                  </a:cubicBezTo>
                  <a:cubicBezTo>
                    <a:pt x="67" y="75"/>
                    <a:pt x="65" y="80"/>
                    <a:pt x="6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365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FF45D81-35F1-46E2-B4A8-9E03ED595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1447" y="2006927"/>
              <a:ext cx="81853" cy="80533"/>
            </a:xfrm>
            <a:custGeom>
              <a:avLst/>
              <a:gdLst>
                <a:gd name="T0" fmla="*/ 24 w 26"/>
                <a:gd name="T1" fmla="*/ 0 h 26"/>
                <a:gd name="T2" fmla="*/ 0 w 26"/>
                <a:gd name="T3" fmla="*/ 24 h 26"/>
                <a:gd name="T4" fmla="*/ 2 w 26"/>
                <a:gd name="T5" fmla="*/ 26 h 26"/>
                <a:gd name="T6" fmla="*/ 4 w 26"/>
                <a:gd name="T7" fmla="*/ 24 h 26"/>
                <a:gd name="T8" fmla="*/ 24 w 26"/>
                <a:gd name="T9" fmla="*/ 4 h 26"/>
                <a:gd name="T10" fmla="*/ 26 w 26"/>
                <a:gd name="T11" fmla="*/ 2 h 26"/>
                <a:gd name="T12" fmla="*/ 24 w 26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"/>
                    <a:pt x="1" y="26"/>
                    <a:pt x="2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13"/>
                    <a:pt x="13" y="4"/>
                    <a:pt x="24" y="4"/>
                  </a:cubicBezTo>
                  <a:cubicBezTo>
                    <a:pt x="25" y="4"/>
                    <a:pt x="26" y="3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365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0541758-B12D-4DC4-BE46-9122CBD61FEF}"/>
              </a:ext>
            </a:extLst>
          </p:cNvPr>
          <p:cNvGrpSpPr/>
          <p:nvPr/>
        </p:nvGrpSpPr>
        <p:grpSpPr>
          <a:xfrm>
            <a:off x="9154571" y="4714011"/>
            <a:ext cx="278047" cy="379800"/>
            <a:chOff x="2487468" y="1943557"/>
            <a:chExt cx="299688" cy="400024"/>
          </a:xfrm>
          <a:solidFill>
            <a:schemeClr val="bg2"/>
          </a:solidFill>
        </p:grpSpPr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1C7D6AB4-BA91-4C2C-B42B-685E68FA19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7468" y="1943557"/>
              <a:ext cx="299688" cy="400024"/>
            </a:xfrm>
            <a:custGeom>
              <a:avLst/>
              <a:gdLst>
                <a:gd name="T0" fmla="*/ 84 w 96"/>
                <a:gd name="T1" fmla="*/ 52 h 128"/>
                <a:gd name="T2" fmla="*/ 84 w 96"/>
                <a:gd name="T3" fmla="*/ 36 h 128"/>
                <a:gd name="T4" fmla="*/ 48 w 96"/>
                <a:gd name="T5" fmla="*/ 0 h 128"/>
                <a:gd name="T6" fmla="*/ 12 w 96"/>
                <a:gd name="T7" fmla="*/ 36 h 128"/>
                <a:gd name="T8" fmla="*/ 12 w 96"/>
                <a:gd name="T9" fmla="*/ 52 h 128"/>
                <a:gd name="T10" fmla="*/ 0 w 96"/>
                <a:gd name="T11" fmla="*/ 64 h 128"/>
                <a:gd name="T12" fmla="*/ 0 w 96"/>
                <a:gd name="T13" fmla="*/ 76 h 128"/>
                <a:gd name="T14" fmla="*/ 0 w 96"/>
                <a:gd name="T15" fmla="*/ 80 h 128"/>
                <a:gd name="T16" fmla="*/ 0 w 96"/>
                <a:gd name="T17" fmla="*/ 88 h 128"/>
                <a:gd name="T18" fmla="*/ 0 w 96"/>
                <a:gd name="T19" fmla="*/ 92 h 128"/>
                <a:gd name="T20" fmla="*/ 36 w 96"/>
                <a:gd name="T21" fmla="*/ 128 h 128"/>
                <a:gd name="T22" fmla="*/ 60 w 96"/>
                <a:gd name="T23" fmla="*/ 128 h 128"/>
                <a:gd name="T24" fmla="*/ 96 w 96"/>
                <a:gd name="T25" fmla="*/ 92 h 128"/>
                <a:gd name="T26" fmla="*/ 96 w 96"/>
                <a:gd name="T27" fmla="*/ 88 h 128"/>
                <a:gd name="T28" fmla="*/ 96 w 96"/>
                <a:gd name="T29" fmla="*/ 80 h 128"/>
                <a:gd name="T30" fmla="*/ 96 w 96"/>
                <a:gd name="T31" fmla="*/ 76 h 128"/>
                <a:gd name="T32" fmla="*/ 96 w 96"/>
                <a:gd name="T33" fmla="*/ 64 h 128"/>
                <a:gd name="T34" fmla="*/ 84 w 96"/>
                <a:gd name="T35" fmla="*/ 52 h 128"/>
                <a:gd name="T36" fmla="*/ 20 w 96"/>
                <a:gd name="T37" fmla="*/ 36 h 128"/>
                <a:gd name="T38" fmla="*/ 48 w 96"/>
                <a:gd name="T39" fmla="*/ 8 h 128"/>
                <a:gd name="T40" fmla="*/ 76 w 96"/>
                <a:gd name="T41" fmla="*/ 36 h 128"/>
                <a:gd name="T42" fmla="*/ 76 w 96"/>
                <a:gd name="T43" fmla="*/ 52 h 128"/>
                <a:gd name="T44" fmla="*/ 68 w 96"/>
                <a:gd name="T45" fmla="*/ 52 h 128"/>
                <a:gd name="T46" fmla="*/ 68 w 96"/>
                <a:gd name="T47" fmla="*/ 36 h 128"/>
                <a:gd name="T48" fmla="*/ 48 w 96"/>
                <a:gd name="T49" fmla="*/ 16 h 128"/>
                <a:gd name="T50" fmla="*/ 28 w 96"/>
                <a:gd name="T51" fmla="*/ 36 h 128"/>
                <a:gd name="T52" fmla="*/ 28 w 96"/>
                <a:gd name="T53" fmla="*/ 52 h 128"/>
                <a:gd name="T54" fmla="*/ 20 w 96"/>
                <a:gd name="T55" fmla="*/ 52 h 128"/>
                <a:gd name="T56" fmla="*/ 20 w 96"/>
                <a:gd name="T57" fmla="*/ 36 h 128"/>
                <a:gd name="T58" fmla="*/ 64 w 96"/>
                <a:gd name="T59" fmla="*/ 36 h 128"/>
                <a:gd name="T60" fmla="*/ 64 w 96"/>
                <a:gd name="T61" fmla="*/ 36 h 128"/>
                <a:gd name="T62" fmla="*/ 64 w 96"/>
                <a:gd name="T63" fmla="*/ 52 h 128"/>
                <a:gd name="T64" fmla="*/ 32 w 96"/>
                <a:gd name="T65" fmla="*/ 52 h 128"/>
                <a:gd name="T66" fmla="*/ 32 w 96"/>
                <a:gd name="T67" fmla="*/ 36 h 128"/>
                <a:gd name="T68" fmla="*/ 32 w 96"/>
                <a:gd name="T69" fmla="*/ 36 h 128"/>
                <a:gd name="T70" fmla="*/ 48 w 96"/>
                <a:gd name="T71" fmla="*/ 20 h 128"/>
                <a:gd name="T72" fmla="*/ 64 w 96"/>
                <a:gd name="T73" fmla="*/ 36 h 128"/>
                <a:gd name="T74" fmla="*/ 88 w 96"/>
                <a:gd name="T75" fmla="*/ 76 h 128"/>
                <a:gd name="T76" fmla="*/ 88 w 96"/>
                <a:gd name="T77" fmla="*/ 80 h 128"/>
                <a:gd name="T78" fmla="*/ 88 w 96"/>
                <a:gd name="T79" fmla="*/ 88 h 128"/>
                <a:gd name="T80" fmla="*/ 88 w 96"/>
                <a:gd name="T81" fmla="*/ 92 h 128"/>
                <a:gd name="T82" fmla="*/ 60 w 96"/>
                <a:gd name="T83" fmla="*/ 120 h 128"/>
                <a:gd name="T84" fmla="*/ 36 w 96"/>
                <a:gd name="T85" fmla="*/ 120 h 128"/>
                <a:gd name="T86" fmla="*/ 8 w 96"/>
                <a:gd name="T87" fmla="*/ 92 h 128"/>
                <a:gd name="T88" fmla="*/ 8 w 96"/>
                <a:gd name="T89" fmla="*/ 88 h 128"/>
                <a:gd name="T90" fmla="*/ 8 w 96"/>
                <a:gd name="T91" fmla="*/ 80 h 128"/>
                <a:gd name="T92" fmla="*/ 8 w 96"/>
                <a:gd name="T93" fmla="*/ 76 h 128"/>
                <a:gd name="T94" fmla="*/ 8 w 96"/>
                <a:gd name="T95" fmla="*/ 64 h 128"/>
                <a:gd name="T96" fmla="*/ 12 w 96"/>
                <a:gd name="T97" fmla="*/ 60 h 128"/>
                <a:gd name="T98" fmla="*/ 20 w 96"/>
                <a:gd name="T99" fmla="*/ 60 h 128"/>
                <a:gd name="T100" fmla="*/ 76 w 96"/>
                <a:gd name="T101" fmla="*/ 60 h 128"/>
                <a:gd name="T102" fmla="*/ 84 w 96"/>
                <a:gd name="T103" fmla="*/ 60 h 128"/>
                <a:gd name="T104" fmla="*/ 88 w 96"/>
                <a:gd name="T105" fmla="*/ 64 h 128"/>
                <a:gd name="T106" fmla="*/ 88 w 96"/>
                <a:gd name="T107" fmla="*/ 7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6" h="128">
                  <a:moveTo>
                    <a:pt x="84" y="52"/>
                  </a:moveTo>
                  <a:cubicBezTo>
                    <a:pt x="84" y="36"/>
                    <a:pt x="84" y="36"/>
                    <a:pt x="84" y="36"/>
                  </a:cubicBezTo>
                  <a:cubicBezTo>
                    <a:pt x="84" y="16"/>
                    <a:pt x="68" y="0"/>
                    <a:pt x="48" y="0"/>
                  </a:cubicBezTo>
                  <a:cubicBezTo>
                    <a:pt x="28" y="0"/>
                    <a:pt x="12" y="16"/>
                    <a:pt x="12" y="36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5" y="52"/>
                    <a:pt x="0" y="57"/>
                    <a:pt x="0" y="64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112"/>
                    <a:pt x="16" y="128"/>
                    <a:pt x="36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80" y="128"/>
                    <a:pt x="96" y="112"/>
                    <a:pt x="96" y="92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6" y="80"/>
                    <a:pt x="96" y="80"/>
                    <a:pt x="96" y="8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6" y="57"/>
                    <a:pt x="91" y="52"/>
                    <a:pt x="84" y="52"/>
                  </a:cubicBezTo>
                  <a:close/>
                  <a:moveTo>
                    <a:pt x="20" y="36"/>
                  </a:moveTo>
                  <a:cubicBezTo>
                    <a:pt x="20" y="21"/>
                    <a:pt x="33" y="8"/>
                    <a:pt x="48" y="8"/>
                  </a:cubicBezTo>
                  <a:cubicBezTo>
                    <a:pt x="63" y="8"/>
                    <a:pt x="76" y="21"/>
                    <a:pt x="76" y="36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68" y="52"/>
                    <a:pt x="68" y="52"/>
                    <a:pt x="68" y="52"/>
                  </a:cubicBezTo>
                  <a:cubicBezTo>
                    <a:pt x="68" y="36"/>
                    <a:pt x="68" y="36"/>
                    <a:pt x="68" y="36"/>
                  </a:cubicBezTo>
                  <a:cubicBezTo>
                    <a:pt x="68" y="25"/>
                    <a:pt x="59" y="16"/>
                    <a:pt x="48" y="16"/>
                  </a:cubicBezTo>
                  <a:cubicBezTo>
                    <a:pt x="37" y="16"/>
                    <a:pt x="28" y="25"/>
                    <a:pt x="28" y="36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0" y="52"/>
                    <a:pt x="20" y="52"/>
                    <a:pt x="20" y="52"/>
                  </a:cubicBezTo>
                  <a:lnTo>
                    <a:pt x="20" y="36"/>
                  </a:lnTo>
                  <a:close/>
                  <a:moveTo>
                    <a:pt x="64" y="36"/>
                  </a:moveTo>
                  <a:cubicBezTo>
                    <a:pt x="64" y="36"/>
                    <a:pt x="64" y="36"/>
                    <a:pt x="64" y="36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2" y="27"/>
                    <a:pt x="39" y="20"/>
                    <a:pt x="48" y="20"/>
                  </a:cubicBezTo>
                  <a:cubicBezTo>
                    <a:pt x="57" y="20"/>
                    <a:pt x="64" y="27"/>
                    <a:pt x="64" y="36"/>
                  </a:cubicBezTo>
                  <a:close/>
                  <a:moveTo>
                    <a:pt x="88" y="76"/>
                  </a:moveTo>
                  <a:cubicBezTo>
                    <a:pt x="88" y="80"/>
                    <a:pt x="88" y="80"/>
                    <a:pt x="88" y="8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2"/>
                    <a:pt x="88" y="92"/>
                    <a:pt x="88" y="92"/>
                  </a:cubicBezTo>
                  <a:cubicBezTo>
                    <a:pt x="88" y="107"/>
                    <a:pt x="75" y="120"/>
                    <a:pt x="60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21" y="120"/>
                    <a:pt x="8" y="107"/>
                    <a:pt x="8" y="92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2"/>
                    <a:pt x="10" y="60"/>
                    <a:pt x="12" y="60"/>
                  </a:cubicBezTo>
                  <a:cubicBezTo>
                    <a:pt x="15" y="60"/>
                    <a:pt x="17" y="60"/>
                    <a:pt x="20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9" y="60"/>
                    <a:pt x="81" y="60"/>
                    <a:pt x="84" y="60"/>
                  </a:cubicBezTo>
                  <a:cubicBezTo>
                    <a:pt x="86" y="60"/>
                    <a:pt x="88" y="62"/>
                    <a:pt x="88" y="64"/>
                  </a:cubicBezTo>
                  <a:lnTo>
                    <a:pt x="88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365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5C8F800E-3CD4-4BFE-A7ED-78D44A1F9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1567" y="2181195"/>
              <a:ext cx="50168" cy="75252"/>
            </a:xfrm>
            <a:custGeom>
              <a:avLst/>
              <a:gdLst>
                <a:gd name="T0" fmla="*/ 8 w 16"/>
                <a:gd name="T1" fmla="*/ 0 h 24"/>
                <a:gd name="T2" fmla="*/ 0 w 16"/>
                <a:gd name="T3" fmla="*/ 8 h 24"/>
                <a:gd name="T4" fmla="*/ 3 w 16"/>
                <a:gd name="T5" fmla="*/ 19 h 24"/>
                <a:gd name="T6" fmla="*/ 8 w 16"/>
                <a:gd name="T7" fmla="*/ 24 h 24"/>
                <a:gd name="T8" fmla="*/ 13 w 16"/>
                <a:gd name="T9" fmla="*/ 19 h 24"/>
                <a:gd name="T10" fmla="*/ 16 w 16"/>
                <a:gd name="T11" fmla="*/ 8 h 24"/>
                <a:gd name="T12" fmla="*/ 8 w 16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4">
                  <a:moveTo>
                    <a:pt x="8" y="0"/>
                  </a:moveTo>
                  <a:cubicBezTo>
                    <a:pt x="4" y="0"/>
                    <a:pt x="0" y="4"/>
                    <a:pt x="0" y="8"/>
                  </a:cubicBezTo>
                  <a:cubicBezTo>
                    <a:pt x="0" y="10"/>
                    <a:pt x="1" y="15"/>
                    <a:pt x="3" y="19"/>
                  </a:cubicBezTo>
                  <a:cubicBezTo>
                    <a:pt x="4" y="22"/>
                    <a:pt x="5" y="24"/>
                    <a:pt x="8" y="24"/>
                  </a:cubicBezTo>
                  <a:cubicBezTo>
                    <a:pt x="11" y="24"/>
                    <a:pt x="12" y="22"/>
                    <a:pt x="13" y="19"/>
                  </a:cubicBezTo>
                  <a:cubicBezTo>
                    <a:pt x="15" y="15"/>
                    <a:pt x="16" y="10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365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EB49998D-29F6-46EE-A8F1-B673D8409D32}"/>
              </a:ext>
            </a:extLst>
          </p:cNvPr>
          <p:cNvSpPr>
            <a:spLocks/>
          </p:cNvSpPr>
          <p:nvPr/>
        </p:nvSpPr>
        <p:spPr bwMode="auto">
          <a:xfrm>
            <a:off x="1865770" y="2100103"/>
            <a:ext cx="371139" cy="284537"/>
          </a:xfrm>
          <a:custGeom>
            <a:avLst/>
            <a:gdLst>
              <a:gd name="T0" fmla="*/ 105 w 128"/>
              <a:gd name="T1" fmla="*/ 2 h 96"/>
              <a:gd name="T2" fmla="*/ 28 w 128"/>
              <a:gd name="T3" fmla="*/ 0 h 96"/>
              <a:gd name="T4" fmla="*/ 2 w 128"/>
              <a:gd name="T5" fmla="*/ 23 h 96"/>
              <a:gd name="T6" fmla="*/ 2 w 128"/>
              <a:gd name="T7" fmla="*/ 34 h 96"/>
              <a:gd name="T8" fmla="*/ 64 w 128"/>
              <a:gd name="T9" fmla="*/ 96 h 96"/>
              <a:gd name="T10" fmla="*/ 126 w 128"/>
              <a:gd name="T11" fmla="*/ 34 h 96"/>
              <a:gd name="T12" fmla="*/ 126 w 128"/>
              <a:gd name="T13" fmla="*/ 23 h 96"/>
              <a:gd name="T14" fmla="*/ 55 w 128"/>
              <a:gd name="T15" fmla="*/ 28 h 96"/>
              <a:gd name="T16" fmla="*/ 73 w 128"/>
              <a:gd name="T17" fmla="*/ 28 h 96"/>
              <a:gd name="T18" fmla="*/ 78 w 128"/>
              <a:gd name="T19" fmla="*/ 9 h 96"/>
              <a:gd name="T20" fmla="*/ 76 w 128"/>
              <a:gd name="T21" fmla="*/ 25 h 96"/>
              <a:gd name="T22" fmla="*/ 52 w 128"/>
              <a:gd name="T23" fmla="*/ 25 h 96"/>
              <a:gd name="T24" fmla="*/ 50 w 128"/>
              <a:gd name="T25" fmla="*/ 9 h 96"/>
              <a:gd name="T26" fmla="*/ 52 w 128"/>
              <a:gd name="T27" fmla="*/ 25 h 96"/>
              <a:gd name="T28" fmla="*/ 64 w 128"/>
              <a:gd name="T29" fmla="*/ 82 h 96"/>
              <a:gd name="T30" fmla="*/ 74 w 128"/>
              <a:gd name="T31" fmla="*/ 32 h 96"/>
              <a:gd name="T32" fmla="*/ 98 w 128"/>
              <a:gd name="T33" fmla="*/ 32 h 96"/>
              <a:gd name="T34" fmla="*/ 78 w 128"/>
              <a:gd name="T35" fmla="*/ 32 h 96"/>
              <a:gd name="T36" fmla="*/ 89 w 128"/>
              <a:gd name="T37" fmla="*/ 20 h 96"/>
              <a:gd name="T38" fmla="*/ 79 w 128"/>
              <a:gd name="T39" fmla="*/ 28 h 96"/>
              <a:gd name="T40" fmla="*/ 97 w 128"/>
              <a:gd name="T41" fmla="*/ 8 h 96"/>
              <a:gd name="T42" fmla="*/ 83 w 128"/>
              <a:gd name="T43" fmla="*/ 8 h 96"/>
              <a:gd name="T44" fmla="*/ 55 w 128"/>
              <a:gd name="T45" fmla="*/ 8 h 96"/>
              <a:gd name="T46" fmla="*/ 64 w 128"/>
              <a:gd name="T47" fmla="*/ 15 h 96"/>
              <a:gd name="T48" fmla="*/ 31 w 128"/>
              <a:gd name="T49" fmla="*/ 8 h 96"/>
              <a:gd name="T50" fmla="*/ 39 w 128"/>
              <a:gd name="T51" fmla="*/ 14 h 96"/>
              <a:gd name="T52" fmla="*/ 49 w 128"/>
              <a:gd name="T53" fmla="*/ 28 h 96"/>
              <a:gd name="T54" fmla="*/ 39 w 128"/>
              <a:gd name="T55" fmla="*/ 20 h 96"/>
              <a:gd name="T56" fmla="*/ 60 w 128"/>
              <a:gd name="T57" fmla="*/ 81 h 96"/>
              <a:gd name="T58" fmla="*/ 50 w 128"/>
              <a:gd name="T59" fmla="*/ 32 h 96"/>
              <a:gd name="T60" fmla="*/ 11 w 128"/>
              <a:gd name="T61" fmla="*/ 32 h 96"/>
              <a:gd name="T62" fmla="*/ 51 w 128"/>
              <a:gd name="T63" fmla="*/ 74 h 96"/>
              <a:gd name="T64" fmla="*/ 117 w 128"/>
              <a:gd name="T65" fmla="*/ 32 h 96"/>
              <a:gd name="T66" fmla="*/ 102 w 128"/>
              <a:gd name="T67" fmla="*/ 32 h 96"/>
              <a:gd name="T68" fmla="*/ 92 w 128"/>
              <a:gd name="T69" fmla="*/ 17 h 96"/>
              <a:gd name="T70" fmla="*/ 120 w 128"/>
              <a:gd name="T71" fmla="*/ 28 h 96"/>
              <a:gd name="T72" fmla="*/ 27 w 128"/>
              <a:gd name="T73" fmla="*/ 10 h 96"/>
              <a:gd name="T74" fmla="*/ 25 w 128"/>
              <a:gd name="T75" fmla="*/ 28 h 96"/>
              <a:gd name="T76" fmla="*/ 27 w 128"/>
              <a:gd name="T77" fmla="*/ 1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8" h="96">
                <a:moveTo>
                  <a:pt x="126" y="23"/>
                </a:moveTo>
                <a:cubicBezTo>
                  <a:pt x="105" y="2"/>
                  <a:pt x="105" y="2"/>
                  <a:pt x="105" y="2"/>
                </a:cubicBezTo>
                <a:cubicBezTo>
                  <a:pt x="104" y="1"/>
                  <a:pt x="102" y="0"/>
                  <a:pt x="100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6" y="0"/>
                  <a:pt x="24" y="1"/>
                  <a:pt x="23" y="2"/>
                </a:cubicBezTo>
                <a:cubicBezTo>
                  <a:pt x="2" y="23"/>
                  <a:pt x="2" y="23"/>
                  <a:pt x="2" y="23"/>
                </a:cubicBezTo>
                <a:cubicBezTo>
                  <a:pt x="1" y="24"/>
                  <a:pt x="0" y="26"/>
                  <a:pt x="0" y="28"/>
                </a:cubicBezTo>
                <a:cubicBezTo>
                  <a:pt x="0" y="30"/>
                  <a:pt x="1" y="32"/>
                  <a:pt x="2" y="34"/>
                </a:cubicBezTo>
                <a:cubicBezTo>
                  <a:pt x="58" y="93"/>
                  <a:pt x="58" y="93"/>
                  <a:pt x="58" y="93"/>
                </a:cubicBezTo>
                <a:cubicBezTo>
                  <a:pt x="60" y="95"/>
                  <a:pt x="62" y="96"/>
                  <a:pt x="64" y="96"/>
                </a:cubicBezTo>
                <a:cubicBezTo>
                  <a:pt x="66" y="96"/>
                  <a:pt x="68" y="95"/>
                  <a:pt x="70" y="93"/>
                </a:cubicBezTo>
                <a:cubicBezTo>
                  <a:pt x="126" y="34"/>
                  <a:pt x="126" y="34"/>
                  <a:pt x="126" y="34"/>
                </a:cubicBezTo>
                <a:cubicBezTo>
                  <a:pt x="127" y="32"/>
                  <a:pt x="128" y="30"/>
                  <a:pt x="128" y="28"/>
                </a:cubicBezTo>
                <a:cubicBezTo>
                  <a:pt x="128" y="26"/>
                  <a:pt x="127" y="24"/>
                  <a:pt x="126" y="23"/>
                </a:cubicBezTo>
                <a:close/>
                <a:moveTo>
                  <a:pt x="73" y="28"/>
                </a:moveTo>
                <a:cubicBezTo>
                  <a:pt x="55" y="28"/>
                  <a:pt x="55" y="28"/>
                  <a:pt x="55" y="28"/>
                </a:cubicBezTo>
                <a:cubicBezTo>
                  <a:pt x="64" y="21"/>
                  <a:pt x="64" y="21"/>
                  <a:pt x="64" y="21"/>
                </a:cubicBezTo>
                <a:lnTo>
                  <a:pt x="73" y="28"/>
                </a:lnTo>
                <a:close/>
                <a:moveTo>
                  <a:pt x="67" y="18"/>
                </a:moveTo>
                <a:cubicBezTo>
                  <a:pt x="78" y="9"/>
                  <a:pt x="78" y="9"/>
                  <a:pt x="78" y="9"/>
                </a:cubicBezTo>
                <a:cubicBezTo>
                  <a:pt x="86" y="17"/>
                  <a:pt x="86" y="17"/>
                  <a:pt x="86" y="17"/>
                </a:cubicBezTo>
                <a:cubicBezTo>
                  <a:pt x="76" y="25"/>
                  <a:pt x="76" y="25"/>
                  <a:pt x="76" y="25"/>
                </a:cubicBezTo>
                <a:lnTo>
                  <a:pt x="67" y="18"/>
                </a:lnTo>
                <a:close/>
                <a:moveTo>
                  <a:pt x="52" y="25"/>
                </a:moveTo>
                <a:cubicBezTo>
                  <a:pt x="42" y="17"/>
                  <a:pt x="42" y="17"/>
                  <a:pt x="42" y="17"/>
                </a:cubicBezTo>
                <a:cubicBezTo>
                  <a:pt x="50" y="9"/>
                  <a:pt x="50" y="9"/>
                  <a:pt x="50" y="9"/>
                </a:cubicBezTo>
                <a:cubicBezTo>
                  <a:pt x="61" y="18"/>
                  <a:pt x="61" y="18"/>
                  <a:pt x="61" y="18"/>
                </a:cubicBezTo>
                <a:lnTo>
                  <a:pt x="52" y="25"/>
                </a:lnTo>
                <a:close/>
                <a:moveTo>
                  <a:pt x="74" y="32"/>
                </a:moveTo>
                <a:cubicBezTo>
                  <a:pt x="64" y="82"/>
                  <a:pt x="64" y="82"/>
                  <a:pt x="64" y="82"/>
                </a:cubicBezTo>
                <a:cubicBezTo>
                  <a:pt x="54" y="32"/>
                  <a:pt x="54" y="32"/>
                  <a:pt x="54" y="32"/>
                </a:cubicBezTo>
                <a:lnTo>
                  <a:pt x="74" y="32"/>
                </a:lnTo>
                <a:close/>
                <a:moveTo>
                  <a:pt x="78" y="32"/>
                </a:moveTo>
                <a:cubicBezTo>
                  <a:pt x="98" y="32"/>
                  <a:pt x="98" y="32"/>
                  <a:pt x="98" y="32"/>
                </a:cubicBezTo>
                <a:cubicBezTo>
                  <a:pt x="68" y="81"/>
                  <a:pt x="68" y="81"/>
                  <a:pt x="68" y="81"/>
                </a:cubicBezTo>
                <a:lnTo>
                  <a:pt x="78" y="32"/>
                </a:lnTo>
                <a:close/>
                <a:moveTo>
                  <a:pt x="79" y="28"/>
                </a:moveTo>
                <a:cubicBezTo>
                  <a:pt x="89" y="20"/>
                  <a:pt x="89" y="20"/>
                  <a:pt x="89" y="20"/>
                </a:cubicBezTo>
                <a:cubicBezTo>
                  <a:pt x="97" y="28"/>
                  <a:pt x="97" y="28"/>
                  <a:pt x="97" y="28"/>
                </a:cubicBezTo>
                <a:lnTo>
                  <a:pt x="79" y="28"/>
                </a:lnTo>
                <a:close/>
                <a:moveTo>
                  <a:pt x="83" y="8"/>
                </a:moveTo>
                <a:cubicBezTo>
                  <a:pt x="97" y="8"/>
                  <a:pt x="97" y="8"/>
                  <a:pt x="97" y="8"/>
                </a:cubicBezTo>
                <a:cubicBezTo>
                  <a:pt x="89" y="14"/>
                  <a:pt x="89" y="14"/>
                  <a:pt x="89" y="14"/>
                </a:cubicBezTo>
                <a:lnTo>
                  <a:pt x="83" y="8"/>
                </a:lnTo>
                <a:close/>
                <a:moveTo>
                  <a:pt x="64" y="15"/>
                </a:moveTo>
                <a:cubicBezTo>
                  <a:pt x="55" y="8"/>
                  <a:pt x="55" y="8"/>
                  <a:pt x="55" y="8"/>
                </a:cubicBezTo>
                <a:cubicBezTo>
                  <a:pt x="73" y="8"/>
                  <a:pt x="73" y="8"/>
                  <a:pt x="73" y="8"/>
                </a:cubicBezTo>
                <a:lnTo>
                  <a:pt x="64" y="15"/>
                </a:lnTo>
                <a:close/>
                <a:moveTo>
                  <a:pt x="39" y="14"/>
                </a:moveTo>
                <a:cubicBezTo>
                  <a:pt x="31" y="8"/>
                  <a:pt x="31" y="8"/>
                  <a:pt x="31" y="8"/>
                </a:cubicBezTo>
                <a:cubicBezTo>
                  <a:pt x="45" y="8"/>
                  <a:pt x="45" y="8"/>
                  <a:pt x="45" y="8"/>
                </a:cubicBezTo>
                <a:lnTo>
                  <a:pt x="39" y="14"/>
                </a:lnTo>
                <a:close/>
                <a:moveTo>
                  <a:pt x="39" y="20"/>
                </a:moveTo>
                <a:cubicBezTo>
                  <a:pt x="49" y="28"/>
                  <a:pt x="49" y="28"/>
                  <a:pt x="49" y="28"/>
                </a:cubicBezTo>
                <a:cubicBezTo>
                  <a:pt x="31" y="28"/>
                  <a:pt x="31" y="28"/>
                  <a:pt x="31" y="28"/>
                </a:cubicBezTo>
                <a:lnTo>
                  <a:pt x="39" y="20"/>
                </a:lnTo>
                <a:close/>
                <a:moveTo>
                  <a:pt x="50" y="32"/>
                </a:moveTo>
                <a:cubicBezTo>
                  <a:pt x="60" y="81"/>
                  <a:pt x="60" y="81"/>
                  <a:pt x="60" y="81"/>
                </a:cubicBezTo>
                <a:cubicBezTo>
                  <a:pt x="30" y="32"/>
                  <a:pt x="30" y="32"/>
                  <a:pt x="30" y="32"/>
                </a:cubicBezTo>
                <a:lnTo>
                  <a:pt x="50" y="32"/>
                </a:lnTo>
                <a:close/>
                <a:moveTo>
                  <a:pt x="51" y="74"/>
                </a:moveTo>
                <a:cubicBezTo>
                  <a:pt x="11" y="32"/>
                  <a:pt x="11" y="32"/>
                  <a:pt x="11" y="32"/>
                </a:cubicBezTo>
                <a:cubicBezTo>
                  <a:pt x="26" y="32"/>
                  <a:pt x="26" y="32"/>
                  <a:pt x="26" y="32"/>
                </a:cubicBezTo>
                <a:lnTo>
                  <a:pt x="51" y="74"/>
                </a:lnTo>
                <a:close/>
                <a:moveTo>
                  <a:pt x="102" y="32"/>
                </a:moveTo>
                <a:cubicBezTo>
                  <a:pt x="117" y="32"/>
                  <a:pt x="117" y="32"/>
                  <a:pt x="117" y="32"/>
                </a:cubicBezTo>
                <a:cubicBezTo>
                  <a:pt x="77" y="74"/>
                  <a:pt x="77" y="74"/>
                  <a:pt x="77" y="74"/>
                </a:cubicBezTo>
                <a:lnTo>
                  <a:pt x="102" y="32"/>
                </a:lnTo>
                <a:close/>
                <a:moveTo>
                  <a:pt x="103" y="28"/>
                </a:moveTo>
                <a:cubicBezTo>
                  <a:pt x="92" y="17"/>
                  <a:pt x="92" y="17"/>
                  <a:pt x="92" y="17"/>
                </a:cubicBezTo>
                <a:cubicBezTo>
                  <a:pt x="101" y="10"/>
                  <a:pt x="101" y="10"/>
                  <a:pt x="101" y="10"/>
                </a:cubicBezTo>
                <a:cubicBezTo>
                  <a:pt x="120" y="28"/>
                  <a:pt x="120" y="28"/>
                  <a:pt x="120" y="28"/>
                </a:cubicBezTo>
                <a:lnTo>
                  <a:pt x="103" y="28"/>
                </a:lnTo>
                <a:close/>
                <a:moveTo>
                  <a:pt x="27" y="10"/>
                </a:moveTo>
                <a:cubicBezTo>
                  <a:pt x="36" y="17"/>
                  <a:pt x="36" y="17"/>
                  <a:pt x="36" y="17"/>
                </a:cubicBezTo>
                <a:cubicBezTo>
                  <a:pt x="25" y="28"/>
                  <a:pt x="25" y="28"/>
                  <a:pt x="25" y="28"/>
                </a:cubicBezTo>
                <a:cubicBezTo>
                  <a:pt x="8" y="28"/>
                  <a:pt x="8" y="28"/>
                  <a:pt x="8" y="28"/>
                </a:cubicBezTo>
                <a:lnTo>
                  <a:pt x="27" y="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anchor="ctr"/>
          <a:lstStyle/>
          <a:p>
            <a:pPr algn="ctr"/>
            <a:endParaRPr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AA045797-EC85-4200-AD26-331DE67C2EEE}"/>
              </a:ext>
            </a:extLst>
          </p:cNvPr>
          <p:cNvSpPr>
            <a:spLocks/>
          </p:cNvSpPr>
          <p:nvPr/>
        </p:nvSpPr>
        <p:spPr bwMode="auto">
          <a:xfrm>
            <a:off x="9872863" y="2034304"/>
            <a:ext cx="1312104" cy="3091884"/>
          </a:xfrm>
          <a:custGeom>
            <a:avLst/>
            <a:gdLst>
              <a:gd name="T0" fmla="*/ 538 w 1077"/>
              <a:gd name="T1" fmla="*/ 621 h 2480"/>
              <a:gd name="T2" fmla="*/ 0 w 1077"/>
              <a:gd name="T3" fmla="*/ 0 h 2480"/>
              <a:gd name="T4" fmla="*/ 0 w 1077"/>
              <a:gd name="T5" fmla="*/ 45 h 2480"/>
              <a:gd name="T6" fmla="*/ 281 w 1077"/>
              <a:gd name="T7" fmla="*/ 455 h 2480"/>
              <a:gd name="T8" fmla="*/ 818 w 1077"/>
              <a:gd name="T9" fmla="*/ 1241 h 2480"/>
              <a:gd name="T10" fmla="*/ 281 w 1077"/>
              <a:gd name="T11" fmla="*/ 2025 h 2480"/>
              <a:gd name="T12" fmla="*/ 0 w 1077"/>
              <a:gd name="T13" fmla="*/ 2435 h 2480"/>
              <a:gd name="T14" fmla="*/ 0 w 1077"/>
              <a:gd name="T15" fmla="*/ 2480 h 2480"/>
              <a:gd name="T16" fmla="*/ 538 w 1077"/>
              <a:gd name="T17" fmla="*/ 1862 h 2480"/>
              <a:gd name="T18" fmla="*/ 1077 w 1077"/>
              <a:gd name="T19" fmla="*/ 1241 h 2480"/>
              <a:gd name="T20" fmla="*/ 538 w 1077"/>
              <a:gd name="T21" fmla="*/ 621 h 2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77" h="2480">
                <a:moveTo>
                  <a:pt x="538" y="621"/>
                </a:moveTo>
                <a:lnTo>
                  <a:pt x="0" y="0"/>
                </a:lnTo>
                <a:lnTo>
                  <a:pt x="0" y="45"/>
                </a:lnTo>
                <a:lnTo>
                  <a:pt x="281" y="455"/>
                </a:lnTo>
                <a:lnTo>
                  <a:pt x="818" y="1241"/>
                </a:lnTo>
                <a:lnTo>
                  <a:pt x="281" y="2025"/>
                </a:lnTo>
                <a:lnTo>
                  <a:pt x="0" y="2435"/>
                </a:lnTo>
                <a:lnTo>
                  <a:pt x="0" y="2480"/>
                </a:lnTo>
                <a:lnTo>
                  <a:pt x="538" y="1862"/>
                </a:lnTo>
                <a:lnTo>
                  <a:pt x="1077" y="1241"/>
                </a:lnTo>
                <a:lnTo>
                  <a:pt x="538" y="621"/>
                </a:lnTo>
                <a:close/>
              </a:path>
            </a:pathLst>
          </a:custGeom>
          <a:solidFill>
            <a:schemeClr val="bg1">
              <a:lumMod val="50000"/>
              <a:alpha val="31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sz="2365" dirty="0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1A0E977D-D16C-4E6C-82A6-5FF03A1F2C4B}"/>
              </a:ext>
            </a:extLst>
          </p:cNvPr>
          <p:cNvSpPr>
            <a:spLocks/>
          </p:cNvSpPr>
          <p:nvPr/>
        </p:nvSpPr>
        <p:spPr bwMode="auto">
          <a:xfrm>
            <a:off x="6430514" y="2034303"/>
            <a:ext cx="1312104" cy="3091884"/>
          </a:xfrm>
          <a:custGeom>
            <a:avLst/>
            <a:gdLst>
              <a:gd name="T0" fmla="*/ 538 w 1077"/>
              <a:gd name="T1" fmla="*/ 621 h 2480"/>
              <a:gd name="T2" fmla="*/ 0 w 1077"/>
              <a:gd name="T3" fmla="*/ 0 h 2480"/>
              <a:gd name="T4" fmla="*/ 0 w 1077"/>
              <a:gd name="T5" fmla="*/ 45 h 2480"/>
              <a:gd name="T6" fmla="*/ 281 w 1077"/>
              <a:gd name="T7" fmla="*/ 455 h 2480"/>
              <a:gd name="T8" fmla="*/ 818 w 1077"/>
              <a:gd name="T9" fmla="*/ 1241 h 2480"/>
              <a:gd name="T10" fmla="*/ 281 w 1077"/>
              <a:gd name="T11" fmla="*/ 2025 h 2480"/>
              <a:gd name="T12" fmla="*/ 0 w 1077"/>
              <a:gd name="T13" fmla="*/ 2435 h 2480"/>
              <a:gd name="T14" fmla="*/ 0 w 1077"/>
              <a:gd name="T15" fmla="*/ 2480 h 2480"/>
              <a:gd name="T16" fmla="*/ 538 w 1077"/>
              <a:gd name="T17" fmla="*/ 1862 h 2480"/>
              <a:gd name="T18" fmla="*/ 1077 w 1077"/>
              <a:gd name="T19" fmla="*/ 1241 h 2480"/>
              <a:gd name="T20" fmla="*/ 538 w 1077"/>
              <a:gd name="T21" fmla="*/ 621 h 2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77" h="2480">
                <a:moveTo>
                  <a:pt x="538" y="621"/>
                </a:moveTo>
                <a:lnTo>
                  <a:pt x="0" y="0"/>
                </a:lnTo>
                <a:lnTo>
                  <a:pt x="0" y="45"/>
                </a:lnTo>
                <a:lnTo>
                  <a:pt x="281" y="455"/>
                </a:lnTo>
                <a:lnTo>
                  <a:pt x="818" y="1241"/>
                </a:lnTo>
                <a:lnTo>
                  <a:pt x="281" y="2025"/>
                </a:lnTo>
                <a:lnTo>
                  <a:pt x="0" y="2435"/>
                </a:lnTo>
                <a:lnTo>
                  <a:pt x="0" y="2480"/>
                </a:lnTo>
                <a:lnTo>
                  <a:pt x="538" y="1862"/>
                </a:lnTo>
                <a:lnTo>
                  <a:pt x="1077" y="1241"/>
                </a:lnTo>
                <a:lnTo>
                  <a:pt x="538" y="621"/>
                </a:lnTo>
                <a:close/>
              </a:path>
            </a:pathLst>
          </a:custGeom>
          <a:solidFill>
            <a:schemeClr val="bg1">
              <a:lumMod val="50000"/>
              <a:alpha val="31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249B61F2-7625-4A25-88C0-67B76168A5A2}"/>
              </a:ext>
            </a:extLst>
          </p:cNvPr>
          <p:cNvSpPr>
            <a:spLocks/>
          </p:cNvSpPr>
          <p:nvPr/>
        </p:nvSpPr>
        <p:spPr bwMode="auto">
          <a:xfrm>
            <a:off x="2616634" y="1911603"/>
            <a:ext cx="1312104" cy="3091884"/>
          </a:xfrm>
          <a:custGeom>
            <a:avLst/>
            <a:gdLst>
              <a:gd name="T0" fmla="*/ 538 w 1077"/>
              <a:gd name="T1" fmla="*/ 621 h 2480"/>
              <a:gd name="T2" fmla="*/ 0 w 1077"/>
              <a:gd name="T3" fmla="*/ 0 h 2480"/>
              <a:gd name="T4" fmla="*/ 0 w 1077"/>
              <a:gd name="T5" fmla="*/ 45 h 2480"/>
              <a:gd name="T6" fmla="*/ 281 w 1077"/>
              <a:gd name="T7" fmla="*/ 455 h 2480"/>
              <a:gd name="T8" fmla="*/ 818 w 1077"/>
              <a:gd name="T9" fmla="*/ 1241 h 2480"/>
              <a:gd name="T10" fmla="*/ 281 w 1077"/>
              <a:gd name="T11" fmla="*/ 2025 h 2480"/>
              <a:gd name="T12" fmla="*/ 0 w 1077"/>
              <a:gd name="T13" fmla="*/ 2435 h 2480"/>
              <a:gd name="T14" fmla="*/ 0 w 1077"/>
              <a:gd name="T15" fmla="*/ 2480 h 2480"/>
              <a:gd name="T16" fmla="*/ 538 w 1077"/>
              <a:gd name="T17" fmla="*/ 1862 h 2480"/>
              <a:gd name="T18" fmla="*/ 1077 w 1077"/>
              <a:gd name="T19" fmla="*/ 1241 h 2480"/>
              <a:gd name="T20" fmla="*/ 538 w 1077"/>
              <a:gd name="T21" fmla="*/ 621 h 2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77" h="2480">
                <a:moveTo>
                  <a:pt x="538" y="621"/>
                </a:moveTo>
                <a:lnTo>
                  <a:pt x="0" y="0"/>
                </a:lnTo>
                <a:lnTo>
                  <a:pt x="0" y="45"/>
                </a:lnTo>
                <a:lnTo>
                  <a:pt x="281" y="455"/>
                </a:lnTo>
                <a:lnTo>
                  <a:pt x="818" y="1241"/>
                </a:lnTo>
                <a:lnTo>
                  <a:pt x="281" y="2025"/>
                </a:lnTo>
                <a:lnTo>
                  <a:pt x="0" y="2435"/>
                </a:lnTo>
                <a:lnTo>
                  <a:pt x="0" y="2480"/>
                </a:lnTo>
                <a:lnTo>
                  <a:pt x="538" y="1862"/>
                </a:lnTo>
                <a:lnTo>
                  <a:pt x="1077" y="1241"/>
                </a:lnTo>
                <a:lnTo>
                  <a:pt x="538" y="621"/>
                </a:lnTo>
                <a:close/>
              </a:path>
            </a:pathLst>
          </a:custGeom>
          <a:solidFill>
            <a:schemeClr val="bg1">
              <a:lumMod val="50000"/>
              <a:alpha val="31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sz="2365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A283A0B-5EAA-423A-B42E-9BBA229A329F}"/>
              </a:ext>
            </a:extLst>
          </p:cNvPr>
          <p:cNvSpPr txBox="1"/>
          <p:nvPr/>
        </p:nvSpPr>
        <p:spPr>
          <a:xfrm>
            <a:off x="783211" y="3397122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30" name="Rectangle 24">
            <a:extLst>
              <a:ext uri="{FF2B5EF4-FFF2-40B4-BE49-F238E27FC236}">
                <a16:creationId xmlns:a16="http://schemas.microsoft.com/office/drawing/2014/main" id="{6E3A0F58-CB3C-4954-A163-DC04A3659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5590" y="3016279"/>
            <a:ext cx="1647928" cy="271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单击填加标题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BB39A2C-C75C-4D49-B97B-0B3CD896F207}"/>
              </a:ext>
            </a:extLst>
          </p:cNvPr>
          <p:cNvSpPr txBox="1"/>
          <p:nvPr/>
        </p:nvSpPr>
        <p:spPr>
          <a:xfrm>
            <a:off x="4786136" y="3487447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32" name="Rectangle 24">
            <a:extLst>
              <a:ext uri="{FF2B5EF4-FFF2-40B4-BE49-F238E27FC236}">
                <a16:creationId xmlns:a16="http://schemas.microsoft.com/office/drawing/2014/main" id="{0A8590CA-55CF-4DFF-B081-C2EC472AA0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8516" y="3106603"/>
            <a:ext cx="1647928" cy="271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单击填加标题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B3ACB69-0926-4021-87E0-F3A5A9320D5B}"/>
              </a:ext>
            </a:extLst>
          </p:cNvPr>
          <p:cNvSpPr txBox="1"/>
          <p:nvPr/>
        </p:nvSpPr>
        <p:spPr>
          <a:xfrm>
            <a:off x="7953056" y="3487447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34" name="Rectangle 24">
            <a:extLst>
              <a:ext uri="{FF2B5EF4-FFF2-40B4-BE49-F238E27FC236}">
                <a16:creationId xmlns:a16="http://schemas.microsoft.com/office/drawing/2014/main" id="{010F29DB-285B-4967-AB17-6D76E6CC01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5436" y="3106603"/>
            <a:ext cx="1647928" cy="271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单击填加标题</a:t>
            </a:r>
          </a:p>
        </p:txBody>
      </p:sp>
    </p:spTree>
    <p:extLst>
      <p:ext uri="{BB962C8B-B14F-4D97-AF65-F5344CB8AC3E}">
        <p14:creationId xmlns:p14="http://schemas.microsoft.com/office/powerpoint/2010/main" val="246473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D84EBFE-FF1A-498C-A56C-56E6CFB6F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41845" y="-1141846"/>
            <a:ext cx="6851073" cy="913476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0BB2E62B-5227-448D-BD19-C94C7F12ED6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021" r="6212" b="19909"/>
          <a:stretch/>
        </p:blipFill>
        <p:spPr>
          <a:xfrm>
            <a:off x="3239981" y="688108"/>
            <a:ext cx="8226964" cy="511693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FD96649-9113-4973-AC57-402082ABF0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75"/>
          <a:stretch/>
        </p:blipFill>
        <p:spPr>
          <a:xfrm rot="16200000" flipV="1">
            <a:off x="7226300" y="1892298"/>
            <a:ext cx="6851073" cy="308032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7E3FFAE2-D85A-4F7C-921E-4DFC3648FDD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21" r="6212" b="19909"/>
          <a:stretch/>
        </p:blipFill>
        <p:spPr>
          <a:xfrm>
            <a:off x="3263071" y="609601"/>
            <a:ext cx="8226964" cy="511693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300205E9-75A5-4263-B6B4-28A33C504944}"/>
              </a:ext>
            </a:extLst>
          </p:cNvPr>
          <p:cNvSpPr/>
          <p:nvPr/>
        </p:nvSpPr>
        <p:spPr>
          <a:xfrm>
            <a:off x="5763492" y="3574473"/>
            <a:ext cx="314036" cy="701963"/>
          </a:xfrm>
          <a:prstGeom prst="roundRect">
            <a:avLst/>
          </a:prstGeom>
          <a:solidFill>
            <a:srgbClr val="96A5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570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7B31B494-9C05-4BEB-960D-161622F466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B0819A5-1701-437E-AFB1-6DD0E6F0EE3D}"/>
              </a:ext>
            </a:extLst>
          </p:cNvPr>
          <p:cNvSpPr txBox="1">
            <a:spLocks/>
          </p:cNvSpPr>
          <p:nvPr/>
        </p:nvSpPr>
        <p:spPr>
          <a:xfrm>
            <a:off x="3089567" y="1558145"/>
            <a:ext cx="6480477" cy="394211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2102" dirty="0" err="1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感谢您支持原创设计事业，支持设计版权产品</a:t>
            </a:r>
            <a:r>
              <a:rPr lang="en-US" sz="2102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！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D1DA042D-1AB8-48FE-874C-39F26700810C}"/>
              </a:ext>
            </a:extLst>
          </p:cNvPr>
          <p:cNvSpPr txBox="1">
            <a:spLocks/>
          </p:cNvSpPr>
          <p:nvPr/>
        </p:nvSpPr>
        <p:spPr>
          <a:xfrm>
            <a:off x="1459342" y="2169197"/>
            <a:ext cx="9694642" cy="3954613"/>
          </a:xfrm>
          <a:prstGeom prst="rect">
            <a:avLst/>
          </a:prstGeom>
        </p:spPr>
        <p:txBody>
          <a:bodyPr/>
          <a:lstStyle/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感谢您下载千图网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原创</a:t>
            </a:r>
            <a:r>
              <a:rPr lang="en-US" altLang="zh-CN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PPT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模板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，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为了您和千图网以及原创作者的利益，请勿复制、传播、销售，否则将承担法律责任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千图网将对作品进行维权，按照传播下载次数的十倍进行索取赔偿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金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3、禁止把作品纳入商标或服务标记。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4、禁止用户用下载格式在网上传播作品。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或者作品可以让第三方单独付费或共享免费下载、或通过转移电话服务系统传播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。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BE46983-5828-494D-8563-6AD967962359}"/>
              </a:ext>
            </a:extLst>
          </p:cNvPr>
          <p:cNvSpPr txBox="1">
            <a:spLocks/>
          </p:cNvSpPr>
          <p:nvPr/>
        </p:nvSpPr>
        <p:spPr bwMode="auto">
          <a:xfrm>
            <a:off x="3983807" y="742775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r>
              <a:rPr lang="en-US" sz="4599" dirty="0" err="1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版权声明</a:t>
            </a:r>
            <a:endParaRPr lang="en-US" sz="4599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820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2000">
        <p14:reveal/>
      </p:transition>
    </mc:Choice>
    <mc:Fallback xmlns="">
      <p:transition spd="slow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6FD96649-9113-4973-AC57-402082ABF0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75"/>
          <a:stretch/>
        </p:blipFill>
        <p:spPr>
          <a:xfrm rot="16200000" flipV="1">
            <a:off x="7226300" y="1892298"/>
            <a:ext cx="6851073" cy="308032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D84EBFE-FF1A-498C-A56C-56E6CFB6F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41845" y="-1141846"/>
            <a:ext cx="6851073" cy="9134764"/>
          </a:xfrm>
          <a:prstGeom prst="rect">
            <a:avLst/>
          </a:prstGeom>
        </p:spPr>
      </p:pic>
      <p:sp>
        <p:nvSpPr>
          <p:cNvPr id="4" name="流程图: 文档 3">
            <a:extLst>
              <a:ext uri="{FF2B5EF4-FFF2-40B4-BE49-F238E27FC236}">
                <a16:creationId xmlns:a16="http://schemas.microsoft.com/office/drawing/2014/main" id="{9450DE9C-0177-442C-AA6A-0635E5167445}"/>
              </a:ext>
            </a:extLst>
          </p:cNvPr>
          <p:cNvSpPr/>
          <p:nvPr/>
        </p:nvSpPr>
        <p:spPr>
          <a:xfrm>
            <a:off x="5107711" y="0"/>
            <a:ext cx="6179126" cy="5126182"/>
          </a:xfrm>
          <a:prstGeom prst="flowChartDocument">
            <a:avLst/>
          </a:prstGeom>
          <a:solidFill>
            <a:srgbClr val="FFFFFF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281238-9E0E-489E-8C0A-E0DBBD2BACA7}"/>
              </a:ext>
            </a:extLst>
          </p:cNvPr>
          <p:cNvSpPr txBox="1"/>
          <p:nvPr/>
        </p:nvSpPr>
        <p:spPr>
          <a:xfrm>
            <a:off x="6142961" y="1029548"/>
            <a:ext cx="65397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 dirty="0">
                <a:solidFill>
                  <a:schemeClr val="accent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PART 01</a:t>
            </a:r>
            <a:endParaRPr lang="zh-CN" altLang="en-US" sz="8800" b="1" dirty="0">
              <a:solidFill>
                <a:schemeClr val="accent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5A3BC81-0B61-4AE8-8877-335DE660754F}"/>
              </a:ext>
            </a:extLst>
          </p:cNvPr>
          <p:cNvSpPr txBox="1"/>
          <p:nvPr/>
        </p:nvSpPr>
        <p:spPr>
          <a:xfrm>
            <a:off x="5695022" y="3066107"/>
            <a:ext cx="4412255" cy="325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17" dirty="0">
                <a:solidFill>
                  <a:srgbClr val="29242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Arial" panose="020B0604020202020204" pitchFamily="34" charset="0"/>
                <a:sym typeface="字魂58号-创中黑" panose="00000500000000000000" pitchFamily="2" charset="-122"/>
              </a:rPr>
              <a:t>PLEASE REPLACE THE WRITTEN CONTENT</a:t>
            </a:r>
            <a:endParaRPr lang="zh-CN" altLang="en-US" sz="1517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Arial" panose="020B0604020202020204" pitchFamily="34" charset="0"/>
              <a:sym typeface="字魂58号-创中黑" panose="00000500000000000000" pitchFamily="2" charset="-122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8C93DB80-4DE0-47CD-A5F8-710BEA2B1768}"/>
              </a:ext>
            </a:extLst>
          </p:cNvPr>
          <p:cNvSpPr>
            <a:spLocks/>
          </p:cNvSpPr>
          <p:nvPr/>
        </p:nvSpPr>
        <p:spPr bwMode="auto">
          <a:xfrm>
            <a:off x="6820372" y="2457528"/>
            <a:ext cx="2808392" cy="1494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1pPr>
            <a:lvl2pPr marL="742950" indent="-28575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2pPr>
            <a:lvl3pPr marL="11430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3pPr>
            <a:lvl4pPr marL="16002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4pPr>
            <a:lvl5pPr marL="20574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9pPr>
          </a:lstStyle>
          <a:p>
            <a:pPr algn="l" eaLnBrk="1" hangingPunct="1">
              <a:lnSpc>
                <a:spcPct val="150000"/>
              </a:lnSpc>
            </a:pPr>
            <a:endParaRPr lang="en-US" altLang="zh-CN" sz="1050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D92646-0843-4D6E-A4A1-128720283EFB}"/>
              </a:ext>
            </a:extLst>
          </p:cNvPr>
          <p:cNvSpPr txBox="1"/>
          <p:nvPr/>
        </p:nvSpPr>
        <p:spPr>
          <a:xfrm>
            <a:off x="6239225" y="3404611"/>
            <a:ext cx="4886768" cy="596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14" dirty="0">
                <a:solidFill>
                  <a:srgbClr val="29242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This power point is made by mike.everything in this template is all original. This power point is made by mike.  </a:t>
            </a:r>
            <a:endParaRPr lang="zh-CN" altLang="en-US" sz="1314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5A466F6-FD99-4464-9377-B00C186F57D9}"/>
              </a:ext>
            </a:extLst>
          </p:cNvPr>
          <p:cNvSpPr txBox="1"/>
          <p:nvPr/>
        </p:nvSpPr>
        <p:spPr>
          <a:xfrm>
            <a:off x="6159029" y="2387055"/>
            <a:ext cx="3649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49911">
              <a:defRPr/>
            </a:pPr>
            <a:r>
              <a:rPr kumimoji="1" lang="zh-CN" altLang="en-US" sz="3600" b="1" kern="0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添加标题内容</a:t>
            </a:r>
          </a:p>
        </p:txBody>
      </p:sp>
    </p:spTree>
    <p:extLst>
      <p:ext uri="{BB962C8B-B14F-4D97-AF65-F5344CB8AC3E}">
        <p14:creationId xmlns:p14="http://schemas.microsoft.com/office/powerpoint/2010/main" val="103712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decel="48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413997" y="1517722"/>
            <a:ext cx="2303915" cy="501039"/>
            <a:chOff x="1121456" y="1835760"/>
            <a:chExt cx="2303915" cy="501039"/>
          </a:xfrm>
        </p:grpSpPr>
        <p:sp>
          <p:nvSpPr>
            <p:cNvPr id="7" name="矩形: 圆角 1"/>
            <p:cNvSpPr/>
            <p:nvPr/>
          </p:nvSpPr>
          <p:spPr>
            <a:xfrm>
              <a:off x="1121456" y="1835760"/>
              <a:ext cx="2303915" cy="501039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100000"/>
              </a:schemeClr>
            </a:solidFill>
            <a:ln>
              <a:noFill/>
            </a:ln>
            <a:effectLst>
              <a:outerShdw blurRad="63500" algn="ctr" rotWithShape="0">
                <a:schemeClr val="accent4">
                  <a:lumMod val="10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411638" y="1886224"/>
              <a:ext cx="17620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prstClr val="white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团队沟通概述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413997" y="2867551"/>
            <a:ext cx="2303915" cy="501039"/>
            <a:chOff x="1121456" y="3185589"/>
            <a:chExt cx="2303915" cy="501039"/>
          </a:xfrm>
        </p:grpSpPr>
        <p:sp>
          <p:nvSpPr>
            <p:cNvPr id="10" name="矩形: 圆角 2"/>
            <p:cNvSpPr/>
            <p:nvPr/>
          </p:nvSpPr>
          <p:spPr>
            <a:xfrm>
              <a:off x="1121456" y="3185589"/>
              <a:ext cx="2303915" cy="50103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algn="ctr" rotWithShape="0">
                <a:schemeClr val="accent4">
                  <a:lumMod val="10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411638" y="3236053"/>
              <a:ext cx="17620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prstClr val="white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团队沟通概述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413997" y="4217380"/>
            <a:ext cx="2303915" cy="501039"/>
            <a:chOff x="1121456" y="4535418"/>
            <a:chExt cx="2303915" cy="501039"/>
          </a:xfrm>
        </p:grpSpPr>
        <p:sp>
          <p:nvSpPr>
            <p:cNvPr id="13" name="矩形: 圆角 3"/>
            <p:cNvSpPr/>
            <p:nvPr/>
          </p:nvSpPr>
          <p:spPr>
            <a:xfrm>
              <a:off x="1121456" y="4535418"/>
              <a:ext cx="2303915" cy="501039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100000"/>
              </a:schemeClr>
            </a:solidFill>
            <a:ln>
              <a:noFill/>
            </a:ln>
            <a:effectLst>
              <a:outerShdw blurRad="63500" algn="ctr" rotWithShape="0">
                <a:schemeClr val="accent4">
                  <a:lumMod val="10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411638" y="4589697"/>
              <a:ext cx="17620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prstClr val="white"/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团队沟通概述</a:t>
              </a:r>
            </a:p>
          </p:txBody>
        </p:sp>
      </p:grpSp>
      <p:sp>
        <p:nvSpPr>
          <p:cNvPr id="18" name="išľíďè">
            <a:extLst>
              <a:ext uri="{FF2B5EF4-FFF2-40B4-BE49-F238E27FC236}">
                <a16:creationId xmlns:a16="http://schemas.microsoft.com/office/drawing/2014/main" id="{37B3B503-B63D-4AFA-B3F3-0ACCF211F346}"/>
              </a:ext>
            </a:extLst>
          </p:cNvPr>
          <p:cNvSpPr/>
          <p:nvPr/>
        </p:nvSpPr>
        <p:spPr bwMode="auto">
          <a:xfrm>
            <a:off x="1704179" y="2113946"/>
            <a:ext cx="10171732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defTabSz="913765">
              <a:lnSpc>
                <a:spcPct val="150000"/>
              </a:lnSpc>
              <a:spcBef>
                <a:spcPct val="0"/>
              </a:spcBef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9" name="išľíďè">
            <a:extLst>
              <a:ext uri="{FF2B5EF4-FFF2-40B4-BE49-F238E27FC236}">
                <a16:creationId xmlns:a16="http://schemas.microsoft.com/office/drawing/2014/main" id="{97CE605C-CC97-4400-BB28-ABA27F94B75B}"/>
              </a:ext>
            </a:extLst>
          </p:cNvPr>
          <p:cNvSpPr/>
          <p:nvPr/>
        </p:nvSpPr>
        <p:spPr bwMode="auto">
          <a:xfrm>
            <a:off x="1704179" y="3513174"/>
            <a:ext cx="10171732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defTabSz="913765">
              <a:lnSpc>
                <a:spcPct val="150000"/>
              </a:lnSpc>
              <a:spcBef>
                <a:spcPct val="0"/>
              </a:spcBef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0" name="išľíďè">
            <a:extLst>
              <a:ext uri="{FF2B5EF4-FFF2-40B4-BE49-F238E27FC236}">
                <a16:creationId xmlns:a16="http://schemas.microsoft.com/office/drawing/2014/main" id="{366623B1-206B-4E38-B4DE-41A24D7EF08F}"/>
              </a:ext>
            </a:extLst>
          </p:cNvPr>
          <p:cNvSpPr/>
          <p:nvPr/>
        </p:nvSpPr>
        <p:spPr bwMode="auto">
          <a:xfrm>
            <a:off x="1704179" y="4865136"/>
            <a:ext cx="10171732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defTabSz="913765">
              <a:lnSpc>
                <a:spcPct val="150000"/>
              </a:lnSpc>
              <a:spcBef>
                <a:spcPct val="0"/>
              </a:spcBef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9066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60A63150-DA78-4E0B-88FF-5572B5863B29}"/>
              </a:ext>
            </a:extLst>
          </p:cNvPr>
          <p:cNvGrpSpPr/>
          <p:nvPr/>
        </p:nvGrpSpPr>
        <p:grpSpPr>
          <a:xfrm>
            <a:off x="1570025" y="1790713"/>
            <a:ext cx="8226494" cy="3212242"/>
            <a:chOff x="2470480" y="1929070"/>
            <a:chExt cx="7582488" cy="2960775"/>
          </a:xfrm>
        </p:grpSpPr>
        <p:sp>
          <p:nvSpPr>
            <p:cNvPr id="7" name="Freeform 381">
              <a:extLst>
                <a:ext uri="{FF2B5EF4-FFF2-40B4-BE49-F238E27FC236}">
                  <a16:creationId xmlns:a16="http://schemas.microsoft.com/office/drawing/2014/main" id="{0D79CA5C-4F9E-410C-A649-EC147FB12F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41679" y="1929070"/>
              <a:ext cx="1144587" cy="1103709"/>
            </a:xfrm>
            <a:custGeom>
              <a:avLst/>
              <a:gdLst>
                <a:gd name="T0" fmla="*/ 138 w 280"/>
                <a:gd name="T1" fmla="*/ 237 h 270"/>
                <a:gd name="T2" fmla="*/ 165 w 280"/>
                <a:gd name="T3" fmla="*/ 210 h 270"/>
                <a:gd name="T4" fmla="*/ 73 w 280"/>
                <a:gd name="T5" fmla="*/ 210 h 270"/>
                <a:gd name="T6" fmla="*/ 61 w 280"/>
                <a:gd name="T7" fmla="*/ 237 h 270"/>
                <a:gd name="T8" fmla="*/ 133 w 280"/>
                <a:gd name="T9" fmla="*/ 243 h 270"/>
                <a:gd name="T10" fmla="*/ 101 w 280"/>
                <a:gd name="T11" fmla="*/ 207 h 270"/>
                <a:gd name="T12" fmla="*/ 181 w 280"/>
                <a:gd name="T13" fmla="*/ 207 h 270"/>
                <a:gd name="T14" fmla="*/ 147 w 280"/>
                <a:gd name="T15" fmla="*/ 242 h 270"/>
                <a:gd name="T16" fmla="*/ 202 w 280"/>
                <a:gd name="T17" fmla="*/ 253 h 270"/>
                <a:gd name="T18" fmla="*/ 202 w 280"/>
                <a:gd name="T19" fmla="*/ 219 h 270"/>
                <a:gd name="T20" fmla="*/ 222 w 280"/>
                <a:gd name="T21" fmla="*/ 200 h 270"/>
                <a:gd name="T22" fmla="*/ 64 w 280"/>
                <a:gd name="T23" fmla="*/ 166 h 270"/>
                <a:gd name="T24" fmla="*/ 79 w 280"/>
                <a:gd name="T25" fmla="*/ 197 h 270"/>
                <a:gd name="T26" fmla="*/ 71 w 280"/>
                <a:gd name="T27" fmla="*/ 156 h 270"/>
                <a:gd name="T28" fmla="*/ 184 w 280"/>
                <a:gd name="T29" fmla="*/ 196 h 270"/>
                <a:gd name="T30" fmla="*/ 221 w 280"/>
                <a:gd name="T31" fmla="*/ 191 h 270"/>
                <a:gd name="T32" fmla="*/ 230 w 280"/>
                <a:gd name="T33" fmla="*/ 100 h 270"/>
                <a:gd name="T34" fmla="*/ 214 w 280"/>
                <a:gd name="T35" fmla="*/ 148 h 270"/>
                <a:gd name="T36" fmla="*/ 248 w 280"/>
                <a:gd name="T37" fmla="*/ 177 h 270"/>
                <a:gd name="T38" fmla="*/ 231 w 280"/>
                <a:gd name="T39" fmla="*/ 101 h 270"/>
                <a:gd name="T40" fmla="*/ 14 w 280"/>
                <a:gd name="T41" fmla="*/ 137 h 270"/>
                <a:gd name="T42" fmla="*/ 38 w 280"/>
                <a:gd name="T43" fmla="*/ 171 h 270"/>
                <a:gd name="T44" fmla="*/ 61 w 280"/>
                <a:gd name="T45" fmla="*/ 156 h 270"/>
                <a:gd name="T46" fmla="*/ 51 w 280"/>
                <a:gd name="T47" fmla="*/ 101 h 270"/>
                <a:gd name="T48" fmla="*/ 179 w 280"/>
                <a:gd name="T49" fmla="*/ 133 h 270"/>
                <a:gd name="T50" fmla="*/ 111 w 280"/>
                <a:gd name="T51" fmla="*/ 160 h 270"/>
                <a:gd name="T52" fmla="*/ 139 w 280"/>
                <a:gd name="T53" fmla="*/ 94 h 270"/>
                <a:gd name="T54" fmla="*/ 208 w 280"/>
                <a:gd name="T55" fmla="*/ 133 h 270"/>
                <a:gd name="T56" fmla="*/ 221 w 280"/>
                <a:gd name="T57" fmla="*/ 97 h 270"/>
                <a:gd name="T58" fmla="*/ 60 w 280"/>
                <a:gd name="T59" fmla="*/ 96 h 270"/>
                <a:gd name="T60" fmla="*/ 69 w 280"/>
                <a:gd name="T61" fmla="*/ 133 h 270"/>
                <a:gd name="T62" fmla="*/ 93 w 280"/>
                <a:gd name="T63" fmla="*/ 87 h 270"/>
                <a:gd name="T64" fmla="*/ 87 w 280"/>
                <a:gd name="T65" fmla="*/ 114 h 270"/>
                <a:gd name="T66" fmla="*/ 105 w 280"/>
                <a:gd name="T67" fmla="*/ 201 h 270"/>
                <a:gd name="T68" fmla="*/ 174 w 280"/>
                <a:gd name="T69" fmla="*/ 201 h 270"/>
                <a:gd name="T70" fmla="*/ 191 w 280"/>
                <a:gd name="T71" fmla="*/ 114 h 270"/>
                <a:gd name="T72" fmla="*/ 139 w 280"/>
                <a:gd name="T73" fmla="*/ 50 h 270"/>
                <a:gd name="T74" fmla="*/ 116 w 280"/>
                <a:gd name="T75" fmla="*/ 78 h 270"/>
                <a:gd name="T76" fmla="*/ 142 w 280"/>
                <a:gd name="T77" fmla="*/ 50 h 270"/>
                <a:gd name="T78" fmla="*/ 147 w 280"/>
                <a:gd name="T79" fmla="*/ 46 h 270"/>
                <a:gd name="T80" fmla="*/ 181 w 280"/>
                <a:gd name="T81" fmla="*/ 81 h 270"/>
                <a:gd name="T82" fmla="*/ 222 w 280"/>
                <a:gd name="T83" fmla="*/ 71 h 270"/>
                <a:gd name="T84" fmla="*/ 200 w 280"/>
                <a:gd name="T85" fmla="*/ 50 h 270"/>
                <a:gd name="T86" fmla="*/ 97 w 280"/>
                <a:gd name="T87" fmla="*/ 30 h 270"/>
                <a:gd name="T88" fmla="*/ 57 w 280"/>
                <a:gd name="T89" fmla="*/ 87 h 270"/>
                <a:gd name="T90" fmla="*/ 103 w 280"/>
                <a:gd name="T91" fmla="*/ 78 h 270"/>
                <a:gd name="T92" fmla="*/ 131 w 280"/>
                <a:gd name="T93" fmla="*/ 42 h 270"/>
                <a:gd name="T94" fmla="*/ 222 w 280"/>
                <a:gd name="T95" fmla="*/ 21 h 270"/>
                <a:gd name="T96" fmla="*/ 230 w 280"/>
                <a:gd name="T97" fmla="*/ 91 h 270"/>
                <a:gd name="T98" fmla="*/ 276 w 280"/>
                <a:gd name="T99" fmla="*/ 159 h 270"/>
                <a:gd name="T100" fmla="*/ 231 w 280"/>
                <a:gd name="T101" fmla="*/ 207 h 270"/>
                <a:gd name="T102" fmla="*/ 245 w 280"/>
                <a:gd name="T103" fmla="*/ 243 h 270"/>
                <a:gd name="T104" fmla="*/ 206 w 280"/>
                <a:gd name="T105" fmla="*/ 266 h 270"/>
                <a:gd name="T106" fmla="*/ 138 w 280"/>
                <a:gd name="T107" fmla="*/ 248 h 270"/>
                <a:gd name="T108" fmla="*/ 51 w 280"/>
                <a:gd name="T109" fmla="*/ 239 h 270"/>
                <a:gd name="T110" fmla="*/ 29 w 280"/>
                <a:gd name="T111" fmla="*/ 187 h 270"/>
                <a:gd name="T112" fmla="*/ 2 w 280"/>
                <a:gd name="T113" fmla="*/ 129 h 270"/>
                <a:gd name="T114" fmla="*/ 48 w 280"/>
                <a:gd name="T115" fmla="*/ 67 h 270"/>
                <a:gd name="T116" fmla="*/ 119 w 280"/>
                <a:gd name="T117" fmla="*/ 26 h 270"/>
                <a:gd name="T118" fmla="*/ 172 w 280"/>
                <a:gd name="T119" fmla="*/ 21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0" h="270">
                  <a:moveTo>
                    <a:pt x="116" y="209"/>
                  </a:moveTo>
                  <a:lnTo>
                    <a:pt x="115" y="209"/>
                  </a:lnTo>
                  <a:lnTo>
                    <a:pt x="114" y="211"/>
                  </a:lnTo>
                  <a:lnTo>
                    <a:pt x="114" y="212"/>
                  </a:lnTo>
                  <a:lnTo>
                    <a:pt x="126" y="226"/>
                  </a:lnTo>
                  <a:lnTo>
                    <a:pt x="138" y="237"/>
                  </a:lnTo>
                  <a:lnTo>
                    <a:pt x="139" y="238"/>
                  </a:lnTo>
                  <a:lnTo>
                    <a:pt x="142" y="237"/>
                  </a:lnTo>
                  <a:lnTo>
                    <a:pt x="153" y="226"/>
                  </a:lnTo>
                  <a:lnTo>
                    <a:pt x="165" y="212"/>
                  </a:lnTo>
                  <a:lnTo>
                    <a:pt x="166" y="211"/>
                  </a:lnTo>
                  <a:lnTo>
                    <a:pt x="165" y="210"/>
                  </a:lnTo>
                  <a:lnTo>
                    <a:pt x="163" y="209"/>
                  </a:lnTo>
                  <a:lnTo>
                    <a:pt x="116" y="209"/>
                  </a:lnTo>
                  <a:close/>
                  <a:moveTo>
                    <a:pt x="79" y="203"/>
                  </a:moveTo>
                  <a:lnTo>
                    <a:pt x="77" y="203"/>
                  </a:lnTo>
                  <a:lnTo>
                    <a:pt x="75" y="205"/>
                  </a:lnTo>
                  <a:lnTo>
                    <a:pt x="73" y="210"/>
                  </a:lnTo>
                  <a:lnTo>
                    <a:pt x="69" y="212"/>
                  </a:lnTo>
                  <a:lnTo>
                    <a:pt x="64" y="215"/>
                  </a:lnTo>
                  <a:lnTo>
                    <a:pt x="59" y="217"/>
                  </a:lnTo>
                  <a:lnTo>
                    <a:pt x="57" y="219"/>
                  </a:lnTo>
                  <a:lnTo>
                    <a:pt x="57" y="220"/>
                  </a:lnTo>
                  <a:lnTo>
                    <a:pt x="61" y="237"/>
                  </a:lnTo>
                  <a:lnTo>
                    <a:pt x="70" y="248"/>
                  </a:lnTo>
                  <a:lnTo>
                    <a:pt x="82" y="256"/>
                  </a:lnTo>
                  <a:lnTo>
                    <a:pt x="97" y="258"/>
                  </a:lnTo>
                  <a:lnTo>
                    <a:pt x="114" y="254"/>
                  </a:lnTo>
                  <a:lnTo>
                    <a:pt x="131" y="244"/>
                  </a:lnTo>
                  <a:lnTo>
                    <a:pt x="133" y="243"/>
                  </a:lnTo>
                  <a:lnTo>
                    <a:pt x="133" y="242"/>
                  </a:lnTo>
                  <a:lnTo>
                    <a:pt x="131" y="240"/>
                  </a:lnTo>
                  <a:lnTo>
                    <a:pt x="119" y="228"/>
                  </a:lnTo>
                  <a:lnTo>
                    <a:pt x="106" y="211"/>
                  </a:lnTo>
                  <a:lnTo>
                    <a:pt x="103" y="209"/>
                  </a:lnTo>
                  <a:lnTo>
                    <a:pt x="101" y="207"/>
                  </a:lnTo>
                  <a:lnTo>
                    <a:pt x="98" y="207"/>
                  </a:lnTo>
                  <a:lnTo>
                    <a:pt x="88" y="206"/>
                  </a:lnTo>
                  <a:lnTo>
                    <a:pt x="79" y="203"/>
                  </a:lnTo>
                  <a:close/>
                  <a:moveTo>
                    <a:pt x="220" y="198"/>
                  </a:moveTo>
                  <a:lnTo>
                    <a:pt x="202" y="203"/>
                  </a:lnTo>
                  <a:lnTo>
                    <a:pt x="181" y="207"/>
                  </a:lnTo>
                  <a:lnTo>
                    <a:pt x="179" y="207"/>
                  </a:lnTo>
                  <a:lnTo>
                    <a:pt x="176" y="209"/>
                  </a:lnTo>
                  <a:lnTo>
                    <a:pt x="174" y="211"/>
                  </a:lnTo>
                  <a:lnTo>
                    <a:pt x="161" y="228"/>
                  </a:lnTo>
                  <a:lnTo>
                    <a:pt x="148" y="240"/>
                  </a:lnTo>
                  <a:lnTo>
                    <a:pt x="147" y="242"/>
                  </a:lnTo>
                  <a:lnTo>
                    <a:pt x="147" y="243"/>
                  </a:lnTo>
                  <a:lnTo>
                    <a:pt x="148" y="244"/>
                  </a:lnTo>
                  <a:lnTo>
                    <a:pt x="163" y="253"/>
                  </a:lnTo>
                  <a:lnTo>
                    <a:pt x="177" y="257"/>
                  </a:lnTo>
                  <a:lnTo>
                    <a:pt x="191" y="257"/>
                  </a:lnTo>
                  <a:lnTo>
                    <a:pt x="202" y="253"/>
                  </a:lnTo>
                  <a:lnTo>
                    <a:pt x="203" y="252"/>
                  </a:lnTo>
                  <a:lnTo>
                    <a:pt x="204" y="251"/>
                  </a:lnTo>
                  <a:lnTo>
                    <a:pt x="203" y="249"/>
                  </a:lnTo>
                  <a:lnTo>
                    <a:pt x="198" y="239"/>
                  </a:lnTo>
                  <a:lnTo>
                    <a:pt x="198" y="228"/>
                  </a:lnTo>
                  <a:lnTo>
                    <a:pt x="202" y="219"/>
                  </a:lnTo>
                  <a:lnTo>
                    <a:pt x="209" y="211"/>
                  </a:lnTo>
                  <a:lnTo>
                    <a:pt x="221" y="207"/>
                  </a:lnTo>
                  <a:lnTo>
                    <a:pt x="222" y="206"/>
                  </a:lnTo>
                  <a:lnTo>
                    <a:pt x="223" y="205"/>
                  </a:lnTo>
                  <a:lnTo>
                    <a:pt x="222" y="201"/>
                  </a:lnTo>
                  <a:lnTo>
                    <a:pt x="222" y="200"/>
                  </a:lnTo>
                  <a:lnTo>
                    <a:pt x="221" y="198"/>
                  </a:lnTo>
                  <a:lnTo>
                    <a:pt x="220" y="198"/>
                  </a:lnTo>
                  <a:close/>
                  <a:moveTo>
                    <a:pt x="69" y="155"/>
                  </a:moveTo>
                  <a:lnTo>
                    <a:pt x="68" y="155"/>
                  </a:lnTo>
                  <a:lnTo>
                    <a:pt x="68" y="156"/>
                  </a:lnTo>
                  <a:lnTo>
                    <a:pt x="64" y="166"/>
                  </a:lnTo>
                  <a:lnTo>
                    <a:pt x="64" y="168"/>
                  </a:lnTo>
                  <a:lnTo>
                    <a:pt x="65" y="170"/>
                  </a:lnTo>
                  <a:lnTo>
                    <a:pt x="73" y="177"/>
                  </a:lnTo>
                  <a:lnTo>
                    <a:pt x="78" y="186"/>
                  </a:lnTo>
                  <a:lnTo>
                    <a:pt x="79" y="196"/>
                  </a:lnTo>
                  <a:lnTo>
                    <a:pt x="79" y="197"/>
                  </a:lnTo>
                  <a:lnTo>
                    <a:pt x="80" y="198"/>
                  </a:lnTo>
                  <a:lnTo>
                    <a:pt x="93" y="201"/>
                  </a:lnTo>
                  <a:lnTo>
                    <a:pt x="94" y="200"/>
                  </a:lnTo>
                  <a:lnTo>
                    <a:pt x="96" y="198"/>
                  </a:lnTo>
                  <a:lnTo>
                    <a:pt x="96" y="196"/>
                  </a:lnTo>
                  <a:lnTo>
                    <a:pt x="71" y="156"/>
                  </a:lnTo>
                  <a:lnTo>
                    <a:pt x="70" y="155"/>
                  </a:lnTo>
                  <a:lnTo>
                    <a:pt x="69" y="155"/>
                  </a:lnTo>
                  <a:close/>
                  <a:moveTo>
                    <a:pt x="209" y="155"/>
                  </a:moveTo>
                  <a:lnTo>
                    <a:pt x="208" y="155"/>
                  </a:lnTo>
                  <a:lnTo>
                    <a:pt x="207" y="156"/>
                  </a:lnTo>
                  <a:lnTo>
                    <a:pt x="184" y="196"/>
                  </a:lnTo>
                  <a:lnTo>
                    <a:pt x="184" y="198"/>
                  </a:lnTo>
                  <a:lnTo>
                    <a:pt x="185" y="200"/>
                  </a:lnTo>
                  <a:lnTo>
                    <a:pt x="186" y="201"/>
                  </a:lnTo>
                  <a:lnTo>
                    <a:pt x="204" y="197"/>
                  </a:lnTo>
                  <a:lnTo>
                    <a:pt x="220" y="192"/>
                  </a:lnTo>
                  <a:lnTo>
                    <a:pt x="221" y="191"/>
                  </a:lnTo>
                  <a:lnTo>
                    <a:pt x="221" y="189"/>
                  </a:lnTo>
                  <a:lnTo>
                    <a:pt x="218" y="173"/>
                  </a:lnTo>
                  <a:lnTo>
                    <a:pt x="212" y="156"/>
                  </a:lnTo>
                  <a:lnTo>
                    <a:pt x="211" y="155"/>
                  </a:lnTo>
                  <a:lnTo>
                    <a:pt x="209" y="155"/>
                  </a:lnTo>
                  <a:close/>
                  <a:moveTo>
                    <a:pt x="230" y="100"/>
                  </a:moveTo>
                  <a:lnTo>
                    <a:pt x="229" y="101"/>
                  </a:lnTo>
                  <a:lnTo>
                    <a:pt x="227" y="103"/>
                  </a:lnTo>
                  <a:lnTo>
                    <a:pt x="222" y="120"/>
                  </a:lnTo>
                  <a:lnTo>
                    <a:pt x="214" y="140"/>
                  </a:lnTo>
                  <a:lnTo>
                    <a:pt x="214" y="143"/>
                  </a:lnTo>
                  <a:lnTo>
                    <a:pt x="214" y="148"/>
                  </a:lnTo>
                  <a:lnTo>
                    <a:pt x="222" y="168"/>
                  </a:lnTo>
                  <a:lnTo>
                    <a:pt x="227" y="186"/>
                  </a:lnTo>
                  <a:lnTo>
                    <a:pt x="229" y="187"/>
                  </a:lnTo>
                  <a:lnTo>
                    <a:pt x="230" y="187"/>
                  </a:lnTo>
                  <a:lnTo>
                    <a:pt x="231" y="187"/>
                  </a:lnTo>
                  <a:lnTo>
                    <a:pt x="248" y="177"/>
                  </a:lnTo>
                  <a:lnTo>
                    <a:pt x="259" y="164"/>
                  </a:lnTo>
                  <a:lnTo>
                    <a:pt x="266" y="151"/>
                  </a:lnTo>
                  <a:lnTo>
                    <a:pt x="266" y="137"/>
                  </a:lnTo>
                  <a:lnTo>
                    <a:pt x="259" y="124"/>
                  </a:lnTo>
                  <a:lnTo>
                    <a:pt x="249" y="111"/>
                  </a:lnTo>
                  <a:lnTo>
                    <a:pt x="231" y="101"/>
                  </a:lnTo>
                  <a:lnTo>
                    <a:pt x="230" y="100"/>
                  </a:lnTo>
                  <a:close/>
                  <a:moveTo>
                    <a:pt x="50" y="100"/>
                  </a:moveTo>
                  <a:lnTo>
                    <a:pt x="48" y="100"/>
                  </a:lnTo>
                  <a:lnTo>
                    <a:pt x="31" y="111"/>
                  </a:lnTo>
                  <a:lnTo>
                    <a:pt x="19" y="124"/>
                  </a:lnTo>
                  <a:lnTo>
                    <a:pt x="14" y="137"/>
                  </a:lnTo>
                  <a:lnTo>
                    <a:pt x="14" y="151"/>
                  </a:lnTo>
                  <a:lnTo>
                    <a:pt x="19" y="164"/>
                  </a:lnTo>
                  <a:lnTo>
                    <a:pt x="31" y="177"/>
                  </a:lnTo>
                  <a:lnTo>
                    <a:pt x="33" y="177"/>
                  </a:lnTo>
                  <a:lnTo>
                    <a:pt x="34" y="175"/>
                  </a:lnTo>
                  <a:lnTo>
                    <a:pt x="38" y="171"/>
                  </a:lnTo>
                  <a:lnTo>
                    <a:pt x="43" y="169"/>
                  </a:lnTo>
                  <a:lnTo>
                    <a:pt x="48" y="168"/>
                  </a:lnTo>
                  <a:lnTo>
                    <a:pt x="55" y="168"/>
                  </a:lnTo>
                  <a:lnTo>
                    <a:pt x="56" y="166"/>
                  </a:lnTo>
                  <a:lnTo>
                    <a:pt x="57" y="165"/>
                  </a:lnTo>
                  <a:lnTo>
                    <a:pt x="61" y="156"/>
                  </a:lnTo>
                  <a:lnTo>
                    <a:pt x="64" y="148"/>
                  </a:lnTo>
                  <a:lnTo>
                    <a:pt x="65" y="143"/>
                  </a:lnTo>
                  <a:lnTo>
                    <a:pt x="64" y="140"/>
                  </a:lnTo>
                  <a:lnTo>
                    <a:pt x="57" y="120"/>
                  </a:lnTo>
                  <a:lnTo>
                    <a:pt x="52" y="103"/>
                  </a:lnTo>
                  <a:lnTo>
                    <a:pt x="51" y="101"/>
                  </a:lnTo>
                  <a:lnTo>
                    <a:pt x="50" y="100"/>
                  </a:lnTo>
                  <a:close/>
                  <a:moveTo>
                    <a:pt x="139" y="94"/>
                  </a:moveTo>
                  <a:lnTo>
                    <a:pt x="154" y="96"/>
                  </a:lnTo>
                  <a:lnTo>
                    <a:pt x="167" y="105"/>
                  </a:lnTo>
                  <a:lnTo>
                    <a:pt x="175" y="118"/>
                  </a:lnTo>
                  <a:lnTo>
                    <a:pt x="179" y="133"/>
                  </a:lnTo>
                  <a:lnTo>
                    <a:pt x="175" y="148"/>
                  </a:lnTo>
                  <a:lnTo>
                    <a:pt x="167" y="160"/>
                  </a:lnTo>
                  <a:lnTo>
                    <a:pt x="154" y="169"/>
                  </a:lnTo>
                  <a:lnTo>
                    <a:pt x="139" y="171"/>
                  </a:lnTo>
                  <a:lnTo>
                    <a:pt x="124" y="169"/>
                  </a:lnTo>
                  <a:lnTo>
                    <a:pt x="111" y="160"/>
                  </a:lnTo>
                  <a:lnTo>
                    <a:pt x="102" y="148"/>
                  </a:lnTo>
                  <a:lnTo>
                    <a:pt x="100" y="133"/>
                  </a:lnTo>
                  <a:lnTo>
                    <a:pt x="102" y="118"/>
                  </a:lnTo>
                  <a:lnTo>
                    <a:pt x="111" y="105"/>
                  </a:lnTo>
                  <a:lnTo>
                    <a:pt x="124" y="96"/>
                  </a:lnTo>
                  <a:lnTo>
                    <a:pt x="139" y="94"/>
                  </a:lnTo>
                  <a:close/>
                  <a:moveTo>
                    <a:pt x="186" y="87"/>
                  </a:moveTo>
                  <a:lnTo>
                    <a:pt x="185" y="87"/>
                  </a:lnTo>
                  <a:lnTo>
                    <a:pt x="184" y="88"/>
                  </a:lnTo>
                  <a:lnTo>
                    <a:pt x="184" y="91"/>
                  </a:lnTo>
                  <a:lnTo>
                    <a:pt x="207" y="132"/>
                  </a:lnTo>
                  <a:lnTo>
                    <a:pt x="208" y="133"/>
                  </a:lnTo>
                  <a:lnTo>
                    <a:pt x="209" y="133"/>
                  </a:lnTo>
                  <a:lnTo>
                    <a:pt x="211" y="132"/>
                  </a:lnTo>
                  <a:lnTo>
                    <a:pt x="212" y="131"/>
                  </a:lnTo>
                  <a:lnTo>
                    <a:pt x="217" y="114"/>
                  </a:lnTo>
                  <a:lnTo>
                    <a:pt x="221" y="99"/>
                  </a:lnTo>
                  <a:lnTo>
                    <a:pt x="221" y="97"/>
                  </a:lnTo>
                  <a:lnTo>
                    <a:pt x="220" y="95"/>
                  </a:lnTo>
                  <a:lnTo>
                    <a:pt x="204" y="91"/>
                  </a:lnTo>
                  <a:lnTo>
                    <a:pt x="186" y="87"/>
                  </a:lnTo>
                  <a:close/>
                  <a:moveTo>
                    <a:pt x="93" y="87"/>
                  </a:moveTo>
                  <a:lnTo>
                    <a:pt x="75" y="91"/>
                  </a:lnTo>
                  <a:lnTo>
                    <a:pt x="60" y="96"/>
                  </a:lnTo>
                  <a:lnTo>
                    <a:pt x="59" y="96"/>
                  </a:lnTo>
                  <a:lnTo>
                    <a:pt x="57" y="99"/>
                  </a:lnTo>
                  <a:lnTo>
                    <a:pt x="61" y="114"/>
                  </a:lnTo>
                  <a:lnTo>
                    <a:pt x="68" y="132"/>
                  </a:lnTo>
                  <a:lnTo>
                    <a:pt x="68" y="132"/>
                  </a:lnTo>
                  <a:lnTo>
                    <a:pt x="69" y="133"/>
                  </a:lnTo>
                  <a:lnTo>
                    <a:pt x="70" y="133"/>
                  </a:lnTo>
                  <a:lnTo>
                    <a:pt x="71" y="132"/>
                  </a:lnTo>
                  <a:lnTo>
                    <a:pt x="96" y="91"/>
                  </a:lnTo>
                  <a:lnTo>
                    <a:pt x="96" y="88"/>
                  </a:lnTo>
                  <a:lnTo>
                    <a:pt x="94" y="87"/>
                  </a:lnTo>
                  <a:lnTo>
                    <a:pt x="93" y="87"/>
                  </a:lnTo>
                  <a:close/>
                  <a:moveTo>
                    <a:pt x="139" y="83"/>
                  </a:moveTo>
                  <a:lnTo>
                    <a:pt x="111" y="85"/>
                  </a:lnTo>
                  <a:lnTo>
                    <a:pt x="108" y="86"/>
                  </a:lnTo>
                  <a:lnTo>
                    <a:pt x="105" y="87"/>
                  </a:lnTo>
                  <a:lnTo>
                    <a:pt x="102" y="90"/>
                  </a:lnTo>
                  <a:lnTo>
                    <a:pt x="87" y="114"/>
                  </a:lnTo>
                  <a:lnTo>
                    <a:pt x="74" y="138"/>
                  </a:lnTo>
                  <a:lnTo>
                    <a:pt x="73" y="143"/>
                  </a:lnTo>
                  <a:lnTo>
                    <a:pt x="74" y="148"/>
                  </a:lnTo>
                  <a:lnTo>
                    <a:pt x="87" y="174"/>
                  </a:lnTo>
                  <a:lnTo>
                    <a:pt x="102" y="198"/>
                  </a:lnTo>
                  <a:lnTo>
                    <a:pt x="105" y="201"/>
                  </a:lnTo>
                  <a:lnTo>
                    <a:pt x="108" y="202"/>
                  </a:lnTo>
                  <a:lnTo>
                    <a:pt x="111" y="202"/>
                  </a:lnTo>
                  <a:lnTo>
                    <a:pt x="139" y="203"/>
                  </a:lnTo>
                  <a:lnTo>
                    <a:pt x="168" y="202"/>
                  </a:lnTo>
                  <a:lnTo>
                    <a:pt x="171" y="202"/>
                  </a:lnTo>
                  <a:lnTo>
                    <a:pt x="174" y="201"/>
                  </a:lnTo>
                  <a:lnTo>
                    <a:pt x="176" y="198"/>
                  </a:lnTo>
                  <a:lnTo>
                    <a:pt x="191" y="174"/>
                  </a:lnTo>
                  <a:lnTo>
                    <a:pt x="204" y="148"/>
                  </a:lnTo>
                  <a:lnTo>
                    <a:pt x="206" y="143"/>
                  </a:lnTo>
                  <a:lnTo>
                    <a:pt x="204" y="138"/>
                  </a:lnTo>
                  <a:lnTo>
                    <a:pt x="191" y="114"/>
                  </a:lnTo>
                  <a:lnTo>
                    <a:pt x="176" y="90"/>
                  </a:lnTo>
                  <a:lnTo>
                    <a:pt x="174" y="87"/>
                  </a:lnTo>
                  <a:lnTo>
                    <a:pt x="171" y="86"/>
                  </a:lnTo>
                  <a:lnTo>
                    <a:pt x="168" y="85"/>
                  </a:lnTo>
                  <a:lnTo>
                    <a:pt x="139" y="83"/>
                  </a:lnTo>
                  <a:close/>
                  <a:moveTo>
                    <a:pt x="139" y="50"/>
                  </a:moveTo>
                  <a:lnTo>
                    <a:pt x="138" y="50"/>
                  </a:lnTo>
                  <a:lnTo>
                    <a:pt x="126" y="62"/>
                  </a:lnTo>
                  <a:lnTo>
                    <a:pt x="114" y="74"/>
                  </a:lnTo>
                  <a:lnTo>
                    <a:pt x="114" y="77"/>
                  </a:lnTo>
                  <a:lnTo>
                    <a:pt x="115" y="78"/>
                  </a:lnTo>
                  <a:lnTo>
                    <a:pt x="116" y="78"/>
                  </a:lnTo>
                  <a:lnTo>
                    <a:pt x="163" y="80"/>
                  </a:lnTo>
                  <a:lnTo>
                    <a:pt x="165" y="78"/>
                  </a:lnTo>
                  <a:lnTo>
                    <a:pt x="166" y="77"/>
                  </a:lnTo>
                  <a:lnTo>
                    <a:pt x="165" y="74"/>
                  </a:lnTo>
                  <a:lnTo>
                    <a:pt x="153" y="62"/>
                  </a:lnTo>
                  <a:lnTo>
                    <a:pt x="142" y="50"/>
                  </a:lnTo>
                  <a:lnTo>
                    <a:pt x="139" y="50"/>
                  </a:lnTo>
                  <a:close/>
                  <a:moveTo>
                    <a:pt x="170" y="32"/>
                  </a:moveTo>
                  <a:lnTo>
                    <a:pt x="160" y="36"/>
                  </a:lnTo>
                  <a:lnTo>
                    <a:pt x="148" y="42"/>
                  </a:lnTo>
                  <a:lnTo>
                    <a:pt x="147" y="44"/>
                  </a:lnTo>
                  <a:lnTo>
                    <a:pt x="147" y="46"/>
                  </a:lnTo>
                  <a:lnTo>
                    <a:pt x="148" y="48"/>
                  </a:lnTo>
                  <a:lnTo>
                    <a:pt x="161" y="60"/>
                  </a:lnTo>
                  <a:lnTo>
                    <a:pt x="174" y="76"/>
                  </a:lnTo>
                  <a:lnTo>
                    <a:pt x="176" y="78"/>
                  </a:lnTo>
                  <a:lnTo>
                    <a:pt x="179" y="80"/>
                  </a:lnTo>
                  <a:lnTo>
                    <a:pt x="181" y="81"/>
                  </a:lnTo>
                  <a:lnTo>
                    <a:pt x="202" y="83"/>
                  </a:lnTo>
                  <a:lnTo>
                    <a:pt x="218" y="88"/>
                  </a:lnTo>
                  <a:lnTo>
                    <a:pt x="221" y="88"/>
                  </a:lnTo>
                  <a:lnTo>
                    <a:pt x="222" y="87"/>
                  </a:lnTo>
                  <a:lnTo>
                    <a:pt x="222" y="86"/>
                  </a:lnTo>
                  <a:lnTo>
                    <a:pt x="222" y="71"/>
                  </a:lnTo>
                  <a:lnTo>
                    <a:pt x="220" y="58"/>
                  </a:lnTo>
                  <a:lnTo>
                    <a:pt x="216" y="46"/>
                  </a:lnTo>
                  <a:lnTo>
                    <a:pt x="214" y="46"/>
                  </a:lnTo>
                  <a:lnTo>
                    <a:pt x="213" y="45"/>
                  </a:lnTo>
                  <a:lnTo>
                    <a:pt x="212" y="46"/>
                  </a:lnTo>
                  <a:lnTo>
                    <a:pt x="200" y="50"/>
                  </a:lnTo>
                  <a:lnTo>
                    <a:pt x="189" y="49"/>
                  </a:lnTo>
                  <a:lnTo>
                    <a:pt x="180" y="44"/>
                  </a:lnTo>
                  <a:lnTo>
                    <a:pt x="174" y="34"/>
                  </a:lnTo>
                  <a:lnTo>
                    <a:pt x="172" y="32"/>
                  </a:lnTo>
                  <a:lnTo>
                    <a:pt x="170" y="32"/>
                  </a:lnTo>
                  <a:close/>
                  <a:moveTo>
                    <a:pt x="97" y="30"/>
                  </a:moveTo>
                  <a:lnTo>
                    <a:pt x="83" y="31"/>
                  </a:lnTo>
                  <a:lnTo>
                    <a:pt x="70" y="39"/>
                  </a:lnTo>
                  <a:lnTo>
                    <a:pt x="62" y="50"/>
                  </a:lnTo>
                  <a:lnTo>
                    <a:pt x="57" y="65"/>
                  </a:lnTo>
                  <a:lnTo>
                    <a:pt x="56" y="86"/>
                  </a:lnTo>
                  <a:lnTo>
                    <a:pt x="57" y="87"/>
                  </a:lnTo>
                  <a:lnTo>
                    <a:pt x="59" y="88"/>
                  </a:lnTo>
                  <a:lnTo>
                    <a:pt x="60" y="88"/>
                  </a:lnTo>
                  <a:lnTo>
                    <a:pt x="78" y="83"/>
                  </a:lnTo>
                  <a:lnTo>
                    <a:pt x="98" y="81"/>
                  </a:lnTo>
                  <a:lnTo>
                    <a:pt x="101" y="80"/>
                  </a:lnTo>
                  <a:lnTo>
                    <a:pt x="103" y="78"/>
                  </a:lnTo>
                  <a:lnTo>
                    <a:pt x="106" y="76"/>
                  </a:lnTo>
                  <a:lnTo>
                    <a:pt x="119" y="60"/>
                  </a:lnTo>
                  <a:lnTo>
                    <a:pt x="131" y="48"/>
                  </a:lnTo>
                  <a:lnTo>
                    <a:pt x="133" y="46"/>
                  </a:lnTo>
                  <a:lnTo>
                    <a:pt x="133" y="44"/>
                  </a:lnTo>
                  <a:lnTo>
                    <a:pt x="131" y="42"/>
                  </a:lnTo>
                  <a:lnTo>
                    <a:pt x="114" y="34"/>
                  </a:lnTo>
                  <a:lnTo>
                    <a:pt x="97" y="30"/>
                  </a:lnTo>
                  <a:close/>
                  <a:moveTo>
                    <a:pt x="197" y="0"/>
                  </a:moveTo>
                  <a:lnTo>
                    <a:pt x="209" y="3"/>
                  </a:lnTo>
                  <a:lnTo>
                    <a:pt x="217" y="11"/>
                  </a:lnTo>
                  <a:lnTo>
                    <a:pt x="222" y="21"/>
                  </a:lnTo>
                  <a:lnTo>
                    <a:pt x="221" y="32"/>
                  </a:lnTo>
                  <a:lnTo>
                    <a:pt x="222" y="35"/>
                  </a:lnTo>
                  <a:lnTo>
                    <a:pt x="229" y="49"/>
                  </a:lnTo>
                  <a:lnTo>
                    <a:pt x="231" y="67"/>
                  </a:lnTo>
                  <a:lnTo>
                    <a:pt x="230" y="90"/>
                  </a:lnTo>
                  <a:lnTo>
                    <a:pt x="230" y="91"/>
                  </a:lnTo>
                  <a:lnTo>
                    <a:pt x="231" y="92"/>
                  </a:lnTo>
                  <a:lnTo>
                    <a:pt x="253" y="104"/>
                  </a:lnTo>
                  <a:lnTo>
                    <a:pt x="267" y="115"/>
                  </a:lnTo>
                  <a:lnTo>
                    <a:pt x="276" y="129"/>
                  </a:lnTo>
                  <a:lnTo>
                    <a:pt x="280" y="143"/>
                  </a:lnTo>
                  <a:lnTo>
                    <a:pt x="276" y="159"/>
                  </a:lnTo>
                  <a:lnTo>
                    <a:pt x="267" y="171"/>
                  </a:lnTo>
                  <a:lnTo>
                    <a:pt x="252" y="184"/>
                  </a:lnTo>
                  <a:lnTo>
                    <a:pt x="231" y="194"/>
                  </a:lnTo>
                  <a:lnTo>
                    <a:pt x="230" y="196"/>
                  </a:lnTo>
                  <a:lnTo>
                    <a:pt x="230" y="197"/>
                  </a:lnTo>
                  <a:lnTo>
                    <a:pt x="231" y="207"/>
                  </a:lnTo>
                  <a:lnTo>
                    <a:pt x="231" y="209"/>
                  </a:lnTo>
                  <a:lnTo>
                    <a:pt x="232" y="209"/>
                  </a:lnTo>
                  <a:lnTo>
                    <a:pt x="240" y="215"/>
                  </a:lnTo>
                  <a:lnTo>
                    <a:pt x="246" y="223"/>
                  </a:lnTo>
                  <a:lnTo>
                    <a:pt x="248" y="233"/>
                  </a:lnTo>
                  <a:lnTo>
                    <a:pt x="245" y="243"/>
                  </a:lnTo>
                  <a:lnTo>
                    <a:pt x="239" y="252"/>
                  </a:lnTo>
                  <a:lnTo>
                    <a:pt x="230" y="257"/>
                  </a:lnTo>
                  <a:lnTo>
                    <a:pt x="220" y="257"/>
                  </a:lnTo>
                  <a:lnTo>
                    <a:pt x="218" y="258"/>
                  </a:lnTo>
                  <a:lnTo>
                    <a:pt x="217" y="258"/>
                  </a:lnTo>
                  <a:lnTo>
                    <a:pt x="206" y="266"/>
                  </a:lnTo>
                  <a:lnTo>
                    <a:pt x="193" y="270"/>
                  </a:lnTo>
                  <a:lnTo>
                    <a:pt x="177" y="267"/>
                  </a:lnTo>
                  <a:lnTo>
                    <a:pt x="160" y="261"/>
                  </a:lnTo>
                  <a:lnTo>
                    <a:pt x="142" y="248"/>
                  </a:lnTo>
                  <a:lnTo>
                    <a:pt x="139" y="248"/>
                  </a:lnTo>
                  <a:lnTo>
                    <a:pt x="138" y="248"/>
                  </a:lnTo>
                  <a:lnTo>
                    <a:pt x="119" y="262"/>
                  </a:lnTo>
                  <a:lnTo>
                    <a:pt x="100" y="269"/>
                  </a:lnTo>
                  <a:lnTo>
                    <a:pt x="83" y="269"/>
                  </a:lnTo>
                  <a:lnTo>
                    <a:pt x="69" y="265"/>
                  </a:lnTo>
                  <a:lnTo>
                    <a:pt x="59" y="254"/>
                  </a:lnTo>
                  <a:lnTo>
                    <a:pt x="51" y="239"/>
                  </a:lnTo>
                  <a:lnTo>
                    <a:pt x="48" y="219"/>
                  </a:lnTo>
                  <a:lnTo>
                    <a:pt x="47" y="217"/>
                  </a:lnTo>
                  <a:lnTo>
                    <a:pt x="46" y="216"/>
                  </a:lnTo>
                  <a:lnTo>
                    <a:pt x="36" y="210"/>
                  </a:lnTo>
                  <a:lnTo>
                    <a:pt x="29" y="200"/>
                  </a:lnTo>
                  <a:lnTo>
                    <a:pt x="29" y="187"/>
                  </a:lnTo>
                  <a:lnTo>
                    <a:pt x="29" y="186"/>
                  </a:lnTo>
                  <a:lnTo>
                    <a:pt x="28" y="184"/>
                  </a:lnTo>
                  <a:lnTo>
                    <a:pt x="13" y="173"/>
                  </a:lnTo>
                  <a:lnTo>
                    <a:pt x="4" y="159"/>
                  </a:lnTo>
                  <a:lnTo>
                    <a:pt x="0" y="145"/>
                  </a:lnTo>
                  <a:lnTo>
                    <a:pt x="2" y="129"/>
                  </a:lnTo>
                  <a:lnTo>
                    <a:pt x="11" y="115"/>
                  </a:lnTo>
                  <a:lnTo>
                    <a:pt x="27" y="104"/>
                  </a:lnTo>
                  <a:lnTo>
                    <a:pt x="48" y="92"/>
                  </a:lnTo>
                  <a:lnTo>
                    <a:pt x="50" y="91"/>
                  </a:lnTo>
                  <a:lnTo>
                    <a:pt x="50" y="90"/>
                  </a:lnTo>
                  <a:lnTo>
                    <a:pt x="48" y="67"/>
                  </a:lnTo>
                  <a:lnTo>
                    <a:pt x="51" y="48"/>
                  </a:lnTo>
                  <a:lnTo>
                    <a:pt x="59" y="32"/>
                  </a:lnTo>
                  <a:lnTo>
                    <a:pt x="70" y="23"/>
                  </a:lnTo>
                  <a:lnTo>
                    <a:pt x="84" y="18"/>
                  </a:lnTo>
                  <a:lnTo>
                    <a:pt x="100" y="19"/>
                  </a:lnTo>
                  <a:lnTo>
                    <a:pt x="119" y="26"/>
                  </a:lnTo>
                  <a:lnTo>
                    <a:pt x="138" y="39"/>
                  </a:lnTo>
                  <a:lnTo>
                    <a:pt x="139" y="40"/>
                  </a:lnTo>
                  <a:lnTo>
                    <a:pt x="142" y="39"/>
                  </a:lnTo>
                  <a:lnTo>
                    <a:pt x="156" y="28"/>
                  </a:lnTo>
                  <a:lnTo>
                    <a:pt x="171" y="22"/>
                  </a:lnTo>
                  <a:lnTo>
                    <a:pt x="172" y="21"/>
                  </a:lnTo>
                  <a:lnTo>
                    <a:pt x="172" y="19"/>
                  </a:lnTo>
                  <a:lnTo>
                    <a:pt x="177" y="9"/>
                  </a:lnTo>
                  <a:lnTo>
                    <a:pt x="186" y="3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0105" tIns="45053" rIns="90105" bIns="45053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8" name="Freeform 363">
              <a:extLst>
                <a:ext uri="{FF2B5EF4-FFF2-40B4-BE49-F238E27FC236}">
                  <a16:creationId xmlns:a16="http://schemas.microsoft.com/office/drawing/2014/main" id="{B1303AE6-6CAC-4F23-BCCD-12E017EF2B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49513" y="4263225"/>
              <a:ext cx="467789" cy="466082"/>
            </a:xfrm>
            <a:custGeom>
              <a:avLst/>
              <a:gdLst>
                <a:gd name="T0" fmla="*/ 145 w 274"/>
                <a:gd name="T1" fmla="*/ 262 h 273"/>
                <a:gd name="T2" fmla="*/ 189 w 274"/>
                <a:gd name="T3" fmla="*/ 204 h 273"/>
                <a:gd name="T4" fmla="*/ 263 w 274"/>
                <a:gd name="T5" fmla="*/ 204 h 273"/>
                <a:gd name="T6" fmla="*/ 216 w 274"/>
                <a:gd name="T7" fmla="*/ 217 h 273"/>
                <a:gd name="T8" fmla="*/ 104 w 274"/>
                <a:gd name="T9" fmla="*/ 199 h 273"/>
                <a:gd name="T10" fmla="*/ 55 w 274"/>
                <a:gd name="T11" fmla="*/ 186 h 273"/>
                <a:gd name="T12" fmla="*/ 14 w 274"/>
                <a:gd name="T13" fmla="*/ 168 h 273"/>
                <a:gd name="T14" fmla="*/ 44 w 274"/>
                <a:gd name="T15" fmla="*/ 207 h 273"/>
                <a:gd name="T16" fmla="*/ 45 w 274"/>
                <a:gd name="T17" fmla="*/ 217 h 273"/>
                <a:gd name="T18" fmla="*/ 95 w 274"/>
                <a:gd name="T19" fmla="*/ 254 h 273"/>
                <a:gd name="T20" fmla="*/ 86 w 274"/>
                <a:gd name="T21" fmla="*/ 232 h 273"/>
                <a:gd name="T22" fmla="*/ 114 w 274"/>
                <a:gd name="T23" fmla="*/ 255 h 273"/>
                <a:gd name="T24" fmla="*/ 131 w 274"/>
                <a:gd name="T25" fmla="*/ 196 h 273"/>
                <a:gd name="T26" fmla="*/ 110 w 274"/>
                <a:gd name="T27" fmla="*/ 189 h 273"/>
                <a:gd name="T28" fmla="*/ 132 w 274"/>
                <a:gd name="T29" fmla="*/ 145 h 273"/>
                <a:gd name="T30" fmla="*/ 74 w 274"/>
                <a:gd name="T31" fmla="*/ 145 h 273"/>
                <a:gd name="T32" fmla="*/ 67 w 274"/>
                <a:gd name="T33" fmla="*/ 166 h 273"/>
                <a:gd name="T34" fmla="*/ 205 w 274"/>
                <a:gd name="T35" fmla="*/ 111 h 273"/>
                <a:gd name="T36" fmla="*/ 192 w 274"/>
                <a:gd name="T37" fmla="*/ 159 h 273"/>
                <a:gd name="T38" fmla="*/ 150 w 274"/>
                <a:gd name="T39" fmla="*/ 59 h 273"/>
                <a:gd name="T40" fmla="*/ 114 w 274"/>
                <a:gd name="T41" fmla="*/ 94 h 273"/>
                <a:gd name="T42" fmla="*/ 57 w 274"/>
                <a:gd name="T43" fmla="*/ 42 h 273"/>
                <a:gd name="T44" fmla="*/ 9 w 274"/>
                <a:gd name="T45" fmla="*/ 55 h 273"/>
                <a:gd name="T46" fmla="*/ 178 w 274"/>
                <a:gd name="T47" fmla="*/ 23 h 273"/>
                <a:gd name="T48" fmla="*/ 230 w 274"/>
                <a:gd name="T49" fmla="*/ 57 h 273"/>
                <a:gd name="T50" fmla="*/ 137 w 274"/>
                <a:gd name="T51" fmla="*/ 0 h 273"/>
                <a:gd name="T52" fmla="*/ 271 w 274"/>
                <a:gd name="T53" fmla="*/ 108 h 273"/>
                <a:gd name="T54" fmla="*/ 257 w 274"/>
                <a:gd name="T55" fmla="*/ 189 h 273"/>
                <a:gd name="T56" fmla="*/ 260 w 274"/>
                <a:gd name="T57" fmla="*/ 142 h 273"/>
                <a:gd name="T58" fmla="*/ 238 w 274"/>
                <a:gd name="T59" fmla="*/ 133 h 273"/>
                <a:gd name="T60" fmla="*/ 261 w 274"/>
                <a:gd name="T61" fmla="*/ 105 h 273"/>
                <a:gd name="T62" fmla="*/ 206 w 274"/>
                <a:gd name="T63" fmla="*/ 76 h 273"/>
                <a:gd name="T64" fmla="*/ 206 w 274"/>
                <a:gd name="T65" fmla="*/ 103 h 273"/>
                <a:gd name="T66" fmla="*/ 193 w 274"/>
                <a:gd name="T67" fmla="*/ 82 h 273"/>
                <a:gd name="T68" fmla="*/ 169 w 274"/>
                <a:gd name="T69" fmla="*/ 79 h 273"/>
                <a:gd name="T70" fmla="*/ 189 w 274"/>
                <a:gd name="T71" fmla="*/ 66 h 273"/>
                <a:gd name="T72" fmla="*/ 142 w 274"/>
                <a:gd name="T73" fmla="*/ 13 h 273"/>
                <a:gd name="T74" fmla="*/ 136 w 274"/>
                <a:gd name="T75" fmla="*/ 50 h 273"/>
                <a:gd name="T76" fmla="*/ 127 w 274"/>
                <a:gd name="T77" fmla="*/ 11 h 273"/>
                <a:gd name="T78" fmla="*/ 86 w 274"/>
                <a:gd name="T79" fmla="*/ 71 h 273"/>
                <a:gd name="T80" fmla="*/ 104 w 274"/>
                <a:gd name="T81" fmla="*/ 83 h 273"/>
                <a:gd name="T82" fmla="*/ 76 w 274"/>
                <a:gd name="T83" fmla="*/ 105 h 273"/>
                <a:gd name="T84" fmla="*/ 132 w 274"/>
                <a:gd name="T85" fmla="*/ 130 h 273"/>
                <a:gd name="T86" fmla="*/ 140 w 274"/>
                <a:gd name="T87" fmla="*/ 113 h 273"/>
                <a:gd name="T88" fmla="*/ 146 w 274"/>
                <a:gd name="T89" fmla="*/ 131 h 273"/>
                <a:gd name="T90" fmla="*/ 171 w 274"/>
                <a:gd name="T91" fmla="*/ 140 h 273"/>
                <a:gd name="T92" fmla="*/ 142 w 274"/>
                <a:gd name="T93" fmla="*/ 182 h 273"/>
                <a:gd name="T94" fmla="*/ 193 w 274"/>
                <a:gd name="T95" fmla="*/ 191 h 273"/>
                <a:gd name="T96" fmla="*/ 206 w 274"/>
                <a:gd name="T97" fmla="*/ 170 h 273"/>
                <a:gd name="T98" fmla="*/ 206 w 274"/>
                <a:gd name="T99" fmla="*/ 196 h 273"/>
                <a:gd name="T100" fmla="*/ 209 w 274"/>
                <a:gd name="T101" fmla="*/ 207 h 273"/>
                <a:gd name="T102" fmla="*/ 179 w 274"/>
                <a:gd name="T103" fmla="*/ 249 h 273"/>
                <a:gd name="T104" fmla="*/ 212 w 274"/>
                <a:gd name="T105" fmla="*/ 239 h 273"/>
                <a:gd name="T106" fmla="*/ 219 w 274"/>
                <a:gd name="T107" fmla="*/ 246 h 273"/>
                <a:gd name="T108" fmla="*/ 31 w 274"/>
                <a:gd name="T109" fmla="*/ 222 h 273"/>
                <a:gd name="T110" fmla="*/ 14 w 274"/>
                <a:gd name="T111" fmla="*/ 82 h 273"/>
                <a:gd name="T112" fmla="*/ 11 w 274"/>
                <a:gd name="T113" fmla="*/ 130 h 273"/>
                <a:gd name="T114" fmla="*/ 67 w 274"/>
                <a:gd name="T115" fmla="*/ 103 h 273"/>
                <a:gd name="T116" fmla="*/ 63 w 274"/>
                <a:gd name="T117" fmla="*/ 74 h 273"/>
                <a:gd name="T118" fmla="*/ 72 w 274"/>
                <a:gd name="T119" fmla="*/ 67 h 273"/>
                <a:gd name="T120" fmla="*/ 95 w 274"/>
                <a:gd name="T121" fmla="*/ 19 h 273"/>
                <a:gd name="T122" fmla="*/ 58 w 274"/>
                <a:gd name="T123" fmla="*/ 33 h 273"/>
                <a:gd name="T124" fmla="*/ 109 w 274"/>
                <a:gd name="T125" fmla="*/ 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4" h="273">
                  <a:moveTo>
                    <a:pt x="146" y="196"/>
                  </a:moveTo>
                  <a:lnTo>
                    <a:pt x="143" y="196"/>
                  </a:lnTo>
                  <a:lnTo>
                    <a:pt x="142" y="198"/>
                  </a:lnTo>
                  <a:lnTo>
                    <a:pt x="142" y="200"/>
                  </a:lnTo>
                  <a:lnTo>
                    <a:pt x="142" y="258"/>
                  </a:lnTo>
                  <a:lnTo>
                    <a:pt x="142" y="260"/>
                  </a:lnTo>
                  <a:lnTo>
                    <a:pt x="145" y="262"/>
                  </a:lnTo>
                  <a:lnTo>
                    <a:pt x="147" y="262"/>
                  </a:lnTo>
                  <a:lnTo>
                    <a:pt x="159" y="255"/>
                  </a:lnTo>
                  <a:lnTo>
                    <a:pt x="169" y="245"/>
                  </a:lnTo>
                  <a:lnTo>
                    <a:pt x="178" y="234"/>
                  </a:lnTo>
                  <a:lnTo>
                    <a:pt x="184" y="219"/>
                  </a:lnTo>
                  <a:lnTo>
                    <a:pt x="189" y="207"/>
                  </a:lnTo>
                  <a:lnTo>
                    <a:pt x="189" y="204"/>
                  </a:lnTo>
                  <a:lnTo>
                    <a:pt x="189" y="203"/>
                  </a:lnTo>
                  <a:lnTo>
                    <a:pt x="187" y="202"/>
                  </a:lnTo>
                  <a:lnTo>
                    <a:pt x="168" y="198"/>
                  </a:lnTo>
                  <a:lnTo>
                    <a:pt x="146" y="196"/>
                  </a:lnTo>
                  <a:close/>
                  <a:moveTo>
                    <a:pt x="242" y="191"/>
                  </a:moveTo>
                  <a:lnTo>
                    <a:pt x="254" y="195"/>
                  </a:lnTo>
                  <a:lnTo>
                    <a:pt x="263" y="204"/>
                  </a:lnTo>
                  <a:lnTo>
                    <a:pt x="267" y="217"/>
                  </a:lnTo>
                  <a:lnTo>
                    <a:pt x="263" y="230"/>
                  </a:lnTo>
                  <a:lnTo>
                    <a:pt x="254" y="239"/>
                  </a:lnTo>
                  <a:lnTo>
                    <a:pt x="242" y="242"/>
                  </a:lnTo>
                  <a:lnTo>
                    <a:pt x="229" y="239"/>
                  </a:lnTo>
                  <a:lnTo>
                    <a:pt x="219" y="230"/>
                  </a:lnTo>
                  <a:lnTo>
                    <a:pt x="216" y="217"/>
                  </a:lnTo>
                  <a:lnTo>
                    <a:pt x="219" y="204"/>
                  </a:lnTo>
                  <a:lnTo>
                    <a:pt x="229" y="195"/>
                  </a:lnTo>
                  <a:lnTo>
                    <a:pt x="242" y="191"/>
                  </a:lnTo>
                  <a:close/>
                  <a:moveTo>
                    <a:pt x="78" y="173"/>
                  </a:moveTo>
                  <a:lnTo>
                    <a:pt x="91" y="177"/>
                  </a:lnTo>
                  <a:lnTo>
                    <a:pt x="100" y="186"/>
                  </a:lnTo>
                  <a:lnTo>
                    <a:pt x="104" y="199"/>
                  </a:lnTo>
                  <a:lnTo>
                    <a:pt x="100" y="212"/>
                  </a:lnTo>
                  <a:lnTo>
                    <a:pt x="91" y="222"/>
                  </a:lnTo>
                  <a:lnTo>
                    <a:pt x="78" y="225"/>
                  </a:lnTo>
                  <a:lnTo>
                    <a:pt x="65" y="222"/>
                  </a:lnTo>
                  <a:lnTo>
                    <a:pt x="55" y="212"/>
                  </a:lnTo>
                  <a:lnTo>
                    <a:pt x="53" y="199"/>
                  </a:lnTo>
                  <a:lnTo>
                    <a:pt x="55" y="186"/>
                  </a:lnTo>
                  <a:lnTo>
                    <a:pt x="65" y="177"/>
                  </a:lnTo>
                  <a:lnTo>
                    <a:pt x="78" y="173"/>
                  </a:lnTo>
                  <a:close/>
                  <a:moveTo>
                    <a:pt x="14" y="142"/>
                  </a:moveTo>
                  <a:lnTo>
                    <a:pt x="12" y="142"/>
                  </a:lnTo>
                  <a:lnTo>
                    <a:pt x="11" y="144"/>
                  </a:lnTo>
                  <a:lnTo>
                    <a:pt x="11" y="145"/>
                  </a:lnTo>
                  <a:lnTo>
                    <a:pt x="14" y="168"/>
                  </a:lnTo>
                  <a:lnTo>
                    <a:pt x="22" y="189"/>
                  </a:lnTo>
                  <a:lnTo>
                    <a:pt x="32" y="208"/>
                  </a:lnTo>
                  <a:lnTo>
                    <a:pt x="34" y="209"/>
                  </a:lnTo>
                  <a:lnTo>
                    <a:pt x="36" y="211"/>
                  </a:lnTo>
                  <a:lnTo>
                    <a:pt x="37" y="209"/>
                  </a:lnTo>
                  <a:lnTo>
                    <a:pt x="42" y="207"/>
                  </a:lnTo>
                  <a:lnTo>
                    <a:pt x="44" y="207"/>
                  </a:lnTo>
                  <a:lnTo>
                    <a:pt x="45" y="207"/>
                  </a:lnTo>
                  <a:lnTo>
                    <a:pt x="46" y="208"/>
                  </a:lnTo>
                  <a:lnTo>
                    <a:pt x="48" y="211"/>
                  </a:lnTo>
                  <a:lnTo>
                    <a:pt x="48" y="212"/>
                  </a:lnTo>
                  <a:lnTo>
                    <a:pt x="48" y="214"/>
                  </a:lnTo>
                  <a:lnTo>
                    <a:pt x="46" y="216"/>
                  </a:lnTo>
                  <a:lnTo>
                    <a:pt x="45" y="217"/>
                  </a:lnTo>
                  <a:lnTo>
                    <a:pt x="42" y="218"/>
                  </a:lnTo>
                  <a:lnTo>
                    <a:pt x="42" y="221"/>
                  </a:lnTo>
                  <a:lnTo>
                    <a:pt x="44" y="222"/>
                  </a:lnTo>
                  <a:lnTo>
                    <a:pt x="65" y="241"/>
                  </a:lnTo>
                  <a:lnTo>
                    <a:pt x="91" y="255"/>
                  </a:lnTo>
                  <a:lnTo>
                    <a:pt x="94" y="255"/>
                  </a:lnTo>
                  <a:lnTo>
                    <a:pt x="95" y="254"/>
                  </a:lnTo>
                  <a:lnTo>
                    <a:pt x="96" y="253"/>
                  </a:lnTo>
                  <a:lnTo>
                    <a:pt x="96" y="251"/>
                  </a:lnTo>
                  <a:lnTo>
                    <a:pt x="95" y="249"/>
                  </a:lnTo>
                  <a:lnTo>
                    <a:pt x="91" y="242"/>
                  </a:lnTo>
                  <a:lnTo>
                    <a:pt x="86" y="235"/>
                  </a:lnTo>
                  <a:lnTo>
                    <a:pt x="86" y="234"/>
                  </a:lnTo>
                  <a:lnTo>
                    <a:pt x="86" y="232"/>
                  </a:lnTo>
                  <a:lnTo>
                    <a:pt x="87" y="231"/>
                  </a:lnTo>
                  <a:lnTo>
                    <a:pt x="90" y="230"/>
                  </a:lnTo>
                  <a:lnTo>
                    <a:pt x="91" y="228"/>
                  </a:lnTo>
                  <a:lnTo>
                    <a:pt x="94" y="230"/>
                  </a:lnTo>
                  <a:lnTo>
                    <a:pt x="95" y="231"/>
                  </a:lnTo>
                  <a:lnTo>
                    <a:pt x="104" y="244"/>
                  </a:lnTo>
                  <a:lnTo>
                    <a:pt x="114" y="255"/>
                  </a:lnTo>
                  <a:lnTo>
                    <a:pt x="127" y="262"/>
                  </a:lnTo>
                  <a:lnTo>
                    <a:pt x="129" y="262"/>
                  </a:lnTo>
                  <a:lnTo>
                    <a:pt x="132" y="260"/>
                  </a:lnTo>
                  <a:lnTo>
                    <a:pt x="132" y="258"/>
                  </a:lnTo>
                  <a:lnTo>
                    <a:pt x="132" y="200"/>
                  </a:lnTo>
                  <a:lnTo>
                    <a:pt x="132" y="198"/>
                  </a:lnTo>
                  <a:lnTo>
                    <a:pt x="131" y="196"/>
                  </a:lnTo>
                  <a:lnTo>
                    <a:pt x="128" y="196"/>
                  </a:lnTo>
                  <a:lnTo>
                    <a:pt x="114" y="198"/>
                  </a:lnTo>
                  <a:lnTo>
                    <a:pt x="111" y="196"/>
                  </a:lnTo>
                  <a:lnTo>
                    <a:pt x="110" y="195"/>
                  </a:lnTo>
                  <a:lnTo>
                    <a:pt x="109" y="194"/>
                  </a:lnTo>
                  <a:lnTo>
                    <a:pt x="109" y="191"/>
                  </a:lnTo>
                  <a:lnTo>
                    <a:pt x="110" y="189"/>
                  </a:lnTo>
                  <a:lnTo>
                    <a:pt x="111" y="189"/>
                  </a:lnTo>
                  <a:lnTo>
                    <a:pt x="113" y="188"/>
                  </a:lnTo>
                  <a:lnTo>
                    <a:pt x="128" y="186"/>
                  </a:lnTo>
                  <a:lnTo>
                    <a:pt x="131" y="186"/>
                  </a:lnTo>
                  <a:lnTo>
                    <a:pt x="132" y="185"/>
                  </a:lnTo>
                  <a:lnTo>
                    <a:pt x="132" y="182"/>
                  </a:lnTo>
                  <a:lnTo>
                    <a:pt x="132" y="145"/>
                  </a:lnTo>
                  <a:lnTo>
                    <a:pt x="132" y="143"/>
                  </a:lnTo>
                  <a:lnTo>
                    <a:pt x="131" y="142"/>
                  </a:lnTo>
                  <a:lnTo>
                    <a:pt x="128" y="142"/>
                  </a:lnTo>
                  <a:lnTo>
                    <a:pt x="78" y="142"/>
                  </a:lnTo>
                  <a:lnTo>
                    <a:pt x="76" y="142"/>
                  </a:lnTo>
                  <a:lnTo>
                    <a:pt x="74" y="143"/>
                  </a:lnTo>
                  <a:lnTo>
                    <a:pt x="74" y="145"/>
                  </a:lnTo>
                  <a:lnTo>
                    <a:pt x="76" y="163"/>
                  </a:lnTo>
                  <a:lnTo>
                    <a:pt x="74" y="166"/>
                  </a:lnTo>
                  <a:lnTo>
                    <a:pt x="73" y="167"/>
                  </a:lnTo>
                  <a:lnTo>
                    <a:pt x="72" y="168"/>
                  </a:lnTo>
                  <a:lnTo>
                    <a:pt x="69" y="168"/>
                  </a:lnTo>
                  <a:lnTo>
                    <a:pt x="68" y="167"/>
                  </a:lnTo>
                  <a:lnTo>
                    <a:pt x="67" y="166"/>
                  </a:lnTo>
                  <a:lnTo>
                    <a:pt x="65" y="165"/>
                  </a:lnTo>
                  <a:lnTo>
                    <a:pt x="64" y="145"/>
                  </a:lnTo>
                  <a:lnTo>
                    <a:pt x="64" y="143"/>
                  </a:lnTo>
                  <a:lnTo>
                    <a:pt x="63" y="142"/>
                  </a:lnTo>
                  <a:lnTo>
                    <a:pt x="60" y="142"/>
                  </a:lnTo>
                  <a:lnTo>
                    <a:pt x="14" y="142"/>
                  </a:lnTo>
                  <a:close/>
                  <a:moveTo>
                    <a:pt x="205" y="111"/>
                  </a:moveTo>
                  <a:lnTo>
                    <a:pt x="217" y="115"/>
                  </a:lnTo>
                  <a:lnTo>
                    <a:pt x="226" y="124"/>
                  </a:lnTo>
                  <a:lnTo>
                    <a:pt x="230" y="136"/>
                  </a:lnTo>
                  <a:lnTo>
                    <a:pt x="226" y="149"/>
                  </a:lnTo>
                  <a:lnTo>
                    <a:pt x="217" y="159"/>
                  </a:lnTo>
                  <a:lnTo>
                    <a:pt x="205" y="162"/>
                  </a:lnTo>
                  <a:lnTo>
                    <a:pt x="192" y="159"/>
                  </a:lnTo>
                  <a:lnTo>
                    <a:pt x="183" y="149"/>
                  </a:lnTo>
                  <a:lnTo>
                    <a:pt x="179" y="136"/>
                  </a:lnTo>
                  <a:lnTo>
                    <a:pt x="183" y="124"/>
                  </a:lnTo>
                  <a:lnTo>
                    <a:pt x="192" y="115"/>
                  </a:lnTo>
                  <a:lnTo>
                    <a:pt x="205" y="111"/>
                  </a:lnTo>
                  <a:close/>
                  <a:moveTo>
                    <a:pt x="137" y="56"/>
                  </a:moveTo>
                  <a:lnTo>
                    <a:pt x="150" y="59"/>
                  </a:lnTo>
                  <a:lnTo>
                    <a:pt x="159" y="69"/>
                  </a:lnTo>
                  <a:lnTo>
                    <a:pt x="163" y="82"/>
                  </a:lnTo>
                  <a:lnTo>
                    <a:pt x="159" y="94"/>
                  </a:lnTo>
                  <a:lnTo>
                    <a:pt x="150" y="103"/>
                  </a:lnTo>
                  <a:lnTo>
                    <a:pt x="137" y="107"/>
                  </a:lnTo>
                  <a:lnTo>
                    <a:pt x="124" y="103"/>
                  </a:lnTo>
                  <a:lnTo>
                    <a:pt x="114" y="94"/>
                  </a:lnTo>
                  <a:lnTo>
                    <a:pt x="111" y="82"/>
                  </a:lnTo>
                  <a:lnTo>
                    <a:pt x="114" y="69"/>
                  </a:lnTo>
                  <a:lnTo>
                    <a:pt x="124" y="59"/>
                  </a:lnTo>
                  <a:lnTo>
                    <a:pt x="137" y="56"/>
                  </a:lnTo>
                  <a:close/>
                  <a:moveTo>
                    <a:pt x="35" y="29"/>
                  </a:moveTo>
                  <a:lnTo>
                    <a:pt x="48" y="33"/>
                  </a:lnTo>
                  <a:lnTo>
                    <a:pt x="57" y="42"/>
                  </a:lnTo>
                  <a:lnTo>
                    <a:pt x="60" y="55"/>
                  </a:lnTo>
                  <a:lnTo>
                    <a:pt x="57" y="67"/>
                  </a:lnTo>
                  <a:lnTo>
                    <a:pt x="48" y="76"/>
                  </a:lnTo>
                  <a:lnTo>
                    <a:pt x="35" y="80"/>
                  </a:lnTo>
                  <a:lnTo>
                    <a:pt x="22" y="76"/>
                  </a:lnTo>
                  <a:lnTo>
                    <a:pt x="13" y="67"/>
                  </a:lnTo>
                  <a:lnTo>
                    <a:pt x="9" y="55"/>
                  </a:lnTo>
                  <a:lnTo>
                    <a:pt x="13" y="42"/>
                  </a:lnTo>
                  <a:lnTo>
                    <a:pt x="22" y="33"/>
                  </a:lnTo>
                  <a:lnTo>
                    <a:pt x="35" y="29"/>
                  </a:lnTo>
                  <a:close/>
                  <a:moveTo>
                    <a:pt x="182" y="18"/>
                  </a:moveTo>
                  <a:lnTo>
                    <a:pt x="179" y="19"/>
                  </a:lnTo>
                  <a:lnTo>
                    <a:pt x="178" y="20"/>
                  </a:lnTo>
                  <a:lnTo>
                    <a:pt x="178" y="23"/>
                  </a:lnTo>
                  <a:lnTo>
                    <a:pt x="179" y="24"/>
                  </a:lnTo>
                  <a:lnTo>
                    <a:pt x="191" y="43"/>
                  </a:lnTo>
                  <a:lnTo>
                    <a:pt x="200" y="65"/>
                  </a:lnTo>
                  <a:lnTo>
                    <a:pt x="201" y="66"/>
                  </a:lnTo>
                  <a:lnTo>
                    <a:pt x="202" y="67"/>
                  </a:lnTo>
                  <a:lnTo>
                    <a:pt x="205" y="67"/>
                  </a:lnTo>
                  <a:lnTo>
                    <a:pt x="230" y="57"/>
                  </a:lnTo>
                  <a:lnTo>
                    <a:pt x="232" y="55"/>
                  </a:lnTo>
                  <a:lnTo>
                    <a:pt x="232" y="53"/>
                  </a:lnTo>
                  <a:lnTo>
                    <a:pt x="230" y="51"/>
                  </a:lnTo>
                  <a:lnTo>
                    <a:pt x="209" y="32"/>
                  </a:lnTo>
                  <a:lnTo>
                    <a:pt x="183" y="18"/>
                  </a:lnTo>
                  <a:lnTo>
                    <a:pt x="182" y="18"/>
                  </a:lnTo>
                  <a:close/>
                  <a:moveTo>
                    <a:pt x="137" y="0"/>
                  </a:moveTo>
                  <a:lnTo>
                    <a:pt x="164" y="2"/>
                  </a:lnTo>
                  <a:lnTo>
                    <a:pt x="189" y="10"/>
                  </a:lnTo>
                  <a:lnTo>
                    <a:pt x="212" y="23"/>
                  </a:lnTo>
                  <a:lnTo>
                    <a:pt x="233" y="39"/>
                  </a:lnTo>
                  <a:lnTo>
                    <a:pt x="249" y="59"/>
                  </a:lnTo>
                  <a:lnTo>
                    <a:pt x="262" y="83"/>
                  </a:lnTo>
                  <a:lnTo>
                    <a:pt x="271" y="108"/>
                  </a:lnTo>
                  <a:lnTo>
                    <a:pt x="274" y="136"/>
                  </a:lnTo>
                  <a:lnTo>
                    <a:pt x="271" y="163"/>
                  </a:lnTo>
                  <a:lnTo>
                    <a:pt x="263" y="188"/>
                  </a:lnTo>
                  <a:lnTo>
                    <a:pt x="263" y="189"/>
                  </a:lnTo>
                  <a:lnTo>
                    <a:pt x="262" y="190"/>
                  </a:lnTo>
                  <a:lnTo>
                    <a:pt x="260" y="190"/>
                  </a:lnTo>
                  <a:lnTo>
                    <a:pt x="257" y="189"/>
                  </a:lnTo>
                  <a:lnTo>
                    <a:pt x="254" y="186"/>
                  </a:lnTo>
                  <a:lnTo>
                    <a:pt x="254" y="184"/>
                  </a:lnTo>
                  <a:lnTo>
                    <a:pt x="261" y="166"/>
                  </a:lnTo>
                  <a:lnTo>
                    <a:pt x="263" y="145"/>
                  </a:lnTo>
                  <a:lnTo>
                    <a:pt x="263" y="144"/>
                  </a:lnTo>
                  <a:lnTo>
                    <a:pt x="262" y="142"/>
                  </a:lnTo>
                  <a:lnTo>
                    <a:pt x="260" y="142"/>
                  </a:lnTo>
                  <a:lnTo>
                    <a:pt x="240" y="142"/>
                  </a:lnTo>
                  <a:lnTo>
                    <a:pt x="239" y="142"/>
                  </a:lnTo>
                  <a:lnTo>
                    <a:pt x="238" y="140"/>
                  </a:lnTo>
                  <a:lnTo>
                    <a:pt x="237" y="139"/>
                  </a:lnTo>
                  <a:lnTo>
                    <a:pt x="237" y="136"/>
                  </a:lnTo>
                  <a:lnTo>
                    <a:pt x="237" y="135"/>
                  </a:lnTo>
                  <a:lnTo>
                    <a:pt x="238" y="133"/>
                  </a:lnTo>
                  <a:lnTo>
                    <a:pt x="239" y="133"/>
                  </a:lnTo>
                  <a:lnTo>
                    <a:pt x="240" y="131"/>
                  </a:lnTo>
                  <a:lnTo>
                    <a:pt x="260" y="131"/>
                  </a:lnTo>
                  <a:lnTo>
                    <a:pt x="262" y="131"/>
                  </a:lnTo>
                  <a:lnTo>
                    <a:pt x="263" y="130"/>
                  </a:lnTo>
                  <a:lnTo>
                    <a:pt x="263" y="127"/>
                  </a:lnTo>
                  <a:lnTo>
                    <a:pt x="261" y="105"/>
                  </a:lnTo>
                  <a:lnTo>
                    <a:pt x="253" y="84"/>
                  </a:lnTo>
                  <a:lnTo>
                    <a:pt x="242" y="65"/>
                  </a:lnTo>
                  <a:lnTo>
                    <a:pt x="240" y="64"/>
                  </a:lnTo>
                  <a:lnTo>
                    <a:pt x="239" y="64"/>
                  </a:lnTo>
                  <a:lnTo>
                    <a:pt x="237" y="64"/>
                  </a:lnTo>
                  <a:lnTo>
                    <a:pt x="223" y="71"/>
                  </a:lnTo>
                  <a:lnTo>
                    <a:pt x="206" y="76"/>
                  </a:lnTo>
                  <a:lnTo>
                    <a:pt x="205" y="78"/>
                  </a:lnTo>
                  <a:lnTo>
                    <a:pt x="203" y="79"/>
                  </a:lnTo>
                  <a:lnTo>
                    <a:pt x="203" y="82"/>
                  </a:lnTo>
                  <a:lnTo>
                    <a:pt x="206" y="90"/>
                  </a:lnTo>
                  <a:lnTo>
                    <a:pt x="207" y="101"/>
                  </a:lnTo>
                  <a:lnTo>
                    <a:pt x="207" y="102"/>
                  </a:lnTo>
                  <a:lnTo>
                    <a:pt x="206" y="103"/>
                  </a:lnTo>
                  <a:lnTo>
                    <a:pt x="205" y="105"/>
                  </a:lnTo>
                  <a:lnTo>
                    <a:pt x="203" y="105"/>
                  </a:lnTo>
                  <a:lnTo>
                    <a:pt x="201" y="105"/>
                  </a:lnTo>
                  <a:lnTo>
                    <a:pt x="198" y="103"/>
                  </a:lnTo>
                  <a:lnTo>
                    <a:pt x="198" y="102"/>
                  </a:lnTo>
                  <a:lnTo>
                    <a:pt x="194" y="84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1" y="82"/>
                  </a:lnTo>
                  <a:lnTo>
                    <a:pt x="173" y="84"/>
                  </a:lnTo>
                  <a:lnTo>
                    <a:pt x="171" y="84"/>
                  </a:lnTo>
                  <a:lnTo>
                    <a:pt x="170" y="83"/>
                  </a:lnTo>
                  <a:lnTo>
                    <a:pt x="169" y="82"/>
                  </a:lnTo>
                  <a:lnTo>
                    <a:pt x="169" y="79"/>
                  </a:lnTo>
                  <a:lnTo>
                    <a:pt x="169" y="78"/>
                  </a:lnTo>
                  <a:lnTo>
                    <a:pt x="170" y="75"/>
                  </a:lnTo>
                  <a:lnTo>
                    <a:pt x="171" y="74"/>
                  </a:lnTo>
                  <a:lnTo>
                    <a:pt x="187" y="71"/>
                  </a:lnTo>
                  <a:lnTo>
                    <a:pt x="189" y="71"/>
                  </a:lnTo>
                  <a:lnTo>
                    <a:pt x="189" y="69"/>
                  </a:lnTo>
                  <a:lnTo>
                    <a:pt x="189" y="66"/>
                  </a:lnTo>
                  <a:lnTo>
                    <a:pt x="184" y="53"/>
                  </a:lnTo>
                  <a:lnTo>
                    <a:pt x="178" y="41"/>
                  </a:lnTo>
                  <a:lnTo>
                    <a:pt x="169" y="28"/>
                  </a:lnTo>
                  <a:lnTo>
                    <a:pt x="159" y="18"/>
                  </a:lnTo>
                  <a:lnTo>
                    <a:pt x="147" y="11"/>
                  </a:lnTo>
                  <a:lnTo>
                    <a:pt x="145" y="11"/>
                  </a:lnTo>
                  <a:lnTo>
                    <a:pt x="142" y="13"/>
                  </a:lnTo>
                  <a:lnTo>
                    <a:pt x="142" y="15"/>
                  </a:lnTo>
                  <a:lnTo>
                    <a:pt x="142" y="46"/>
                  </a:lnTo>
                  <a:lnTo>
                    <a:pt x="142" y="47"/>
                  </a:lnTo>
                  <a:lnTo>
                    <a:pt x="141" y="48"/>
                  </a:lnTo>
                  <a:lnTo>
                    <a:pt x="140" y="50"/>
                  </a:lnTo>
                  <a:lnTo>
                    <a:pt x="137" y="50"/>
                  </a:lnTo>
                  <a:lnTo>
                    <a:pt x="136" y="50"/>
                  </a:lnTo>
                  <a:lnTo>
                    <a:pt x="133" y="48"/>
                  </a:lnTo>
                  <a:lnTo>
                    <a:pt x="133" y="47"/>
                  </a:lnTo>
                  <a:lnTo>
                    <a:pt x="132" y="46"/>
                  </a:lnTo>
                  <a:lnTo>
                    <a:pt x="132" y="15"/>
                  </a:lnTo>
                  <a:lnTo>
                    <a:pt x="132" y="13"/>
                  </a:lnTo>
                  <a:lnTo>
                    <a:pt x="129" y="11"/>
                  </a:lnTo>
                  <a:lnTo>
                    <a:pt x="127" y="11"/>
                  </a:lnTo>
                  <a:lnTo>
                    <a:pt x="115" y="18"/>
                  </a:lnTo>
                  <a:lnTo>
                    <a:pt x="105" y="28"/>
                  </a:lnTo>
                  <a:lnTo>
                    <a:pt x="96" y="41"/>
                  </a:lnTo>
                  <a:lnTo>
                    <a:pt x="90" y="53"/>
                  </a:lnTo>
                  <a:lnTo>
                    <a:pt x="85" y="66"/>
                  </a:lnTo>
                  <a:lnTo>
                    <a:pt x="85" y="69"/>
                  </a:lnTo>
                  <a:lnTo>
                    <a:pt x="86" y="71"/>
                  </a:lnTo>
                  <a:lnTo>
                    <a:pt x="87" y="71"/>
                  </a:lnTo>
                  <a:lnTo>
                    <a:pt x="101" y="74"/>
                  </a:lnTo>
                  <a:lnTo>
                    <a:pt x="104" y="75"/>
                  </a:lnTo>
                  <a:lnTo>
                    <a:pt x="104" y="78"/>
                  </a:lnTo>
                  <a:lnTo>
                    <a:pt x="105" y="79"/>
                  </a:lnTo>
                  <a:lnTo>
                    <a:pt x="104" y="82"/>
                  </a:lnTo>
                  <a:lnTo>
                    <a:pt x="104" y="83"/>
                  </a:lnTo>
                  <a:lnTo>
                    <a:pt x="101" y="84"/>
                  </a:lnTo>
                  <a:lnTo>
                    <a:pt x="100" y="84"/>
                  </a:lnTo>
                  <a:lnTo>
                    <a:pt x="85" y="82"/>
                  </a:lnTo>
                  <a:lnTo>
                    <a:pt x="82" y="82"/>
                  </a:lnTo>
                  <a:lnTo>
                    <a:pt x="81" y="82"/>
                  </a:lnTo>
                  <a:lnTo>
                    <a:pt x="80" y="84"/>
                  </a:lnTo>
                  <a:lnTo>
                    <a:pt x="76" y="105"/>
                  </a:lnTo>
                  <a:lnTo>
                    <a:pt x="74" y="127"/>
                  </a:lnTo>
                  <a:lnTo>
                    <a:pt x="74" y="130"/>
                  </a:lnTo>
                  <a:lnTo>
                    <a:pt x="76" y="131"/>
                  </a:lnTo>
                  <a:lnTo>
                    <a:pt x="78" y="131"/>
                  </a:lnTo>
                  <a:lnTo>
                    <a:pt x="128" y="131"/>
                  </a:lnTo>
                  <a:lnTo>
                    <a:pt x="131" y="131"/>
                  </a:lnTo>
                  <a:lnTo>
                    <a:pt x="132" y="130"/>
                  </a:lnTo>
                  <a:lnTo>
                    <a:pt x="132" y="127"/>
                  </a:lnTo>
                  <a:lnTo>
                    <a:pt x="132" y="117"/>
                  </a:lnTo>
                  <a:lnTo>
                    <a:pt x="133" y="116"/>
                  </a:lnTo>
                  <a:lnTo>
                    <a:pt x="133" y="115"/>
                  </a:lnTo>
                  <a:lnTo>
                    <a:pt x="136" y="113"/>
                  </a:lnTo>
                  <a:lnTo>
                    <a:pt x="137" y="113"/>
                  </a:lnTo>
                  <a:lnTo>
                    <a:pt x="140" y="113"/>
                  </a:lnTo>
                  <a:lnTo>
                    <a:pt x="141" y="115"/>
                  </a:lnTo>
                  <a:lnTo>
                    <a:pt x="142" y="116"/>
                  </a:lnTo>
                  <a:lnTo>
                    <a:pt x="142" y="117"/>
                  </a:lnTo>
                  <a:lnTo>
                    <a:pt x="142" y="127"/>
                  </a:lnTo>
                  <a:lnTo>
                    <a:pt x="142" y="130"/>
                  </a:lnTo>
                  <a:lnTo>
                    <a:pt x="143" y="131"/>
                  </a:lnTo>
                  <a:lnTo>
                    <a:pt x="146" y="131"/>
                  </a:lnTo>
                  <a:lnTo>
                    <a:pt x="169" y="131"/>
                  </a:lnTo>
                  <a:lnTo>
                    <a:pt x="170" y="133"/>
                  </a:lnTo>
                  <a:lnTo>
                    <a:pt x="171" y="133"/>
                  </a:lnTo>
                  <a:lnTo>
                    <a:pt x="173" y="135"/>
                  </a:lnTo>
                  <a:lnTo>
                    <a:pt x="173" y="136"/>
                  </a:lnTo>
                  <a:lnTo>
                    <a:pt x="173" y="139"/>
                  </a:lnTo>
                  <a:lnTo>
                    <a:pt x="171" y="140"/>
                  </a:lnTo>
                  <a:lnTo>
                    <a:pt x="170" y="142"/>
                  </a:lnTo>
                  <a:lnTo>
                    <a:pt x="169" y="142"/>
                  </a:lnTo>
                  <a:lnTo>
                    <a:pt x="146" y="142"/>
                  </a:lnTo>
                  <a:lnTo>
                    <a:pt x="143" y="142"/>
                  </a:lnTo>
                  <a:lnTo>
                    <a:pt x="142" y="143"/>
                  </a:lnTo>
                  <a:lnTo>
                    <a:pt x="142" y="145"/>
                  </a:lnTo>
                  <a:lnTo>
                    <a:pt x="142" y="182"/>
                  </a:lnTo>
                  <a:lnTo>
                    <a:pt x="142" y="185"/>
                  </a:lnTo>
                  <a:lnTo>
                    <a:pt x="143" y="186"/>
                  </a:lnTo>
                  <a:lnTo>
                    <a:pt x="146" y="186"/>
                  </a:lnTo>
                  <a:lnTo>
                    <a:pt x="169" y="189"/>
                  </a:lnTo>
                  <a:lnTo>
                    <a:pt x="191" y="193"/>
                  </a:lnTo>
                  <a:lnTo>
                    <a:pt x="192" y="193"/>
                  </a:lnTo>
                  <a:lnTo>
                    <a:pt x="193" y="191"/>
                  </a:lnTo>
                  <a:lnTo>
                    <a:pt x="194" y="189"/>
                  </a:lnTo>
                  <a:lnTo>
                    <a:pt x="198" y="172"/>
                  </a:lnTo>
                  <a:lnTo>
                    <a:pt x="198" y="170"/>
                  </a:lnTo>
                  <a:lnTo>
                    <a:pt x="201" y="170"/>
                  </a:lnTo>
                  <a:lnTo>
                    <a:pt x="202" y="168"/>
                  </a:lnTo>
                  <a:lnTo>
                    <a:pt x="205" y="170"/>
                  </a:lnTo>
                  <a:lnTo>
                    <a:pt x="206" y="170"/>
                  </a:lnTo>
                  <a:lnTo>
                    <a:pt x="207" y="172"/>
                  </a:lnTo>
                  <a:lnTo>
                    <a:pt x="207" y="173"/>
                  </a:lnTo>
                  <a:lnTo>
                    <a:pt x="206" y="182"/>
                  </a:lnTo>
                  <a:lnTo>
                    <a:pt x="203" y="191"/>
                  </a:lnTo>
                  <a:lnTo>
                    <a:pt x="203" y="194"/>
                  </a:lnTo>
                  <a:lnTo>
                    <a:pt x="205" y="195"/>
                  </a:lnTo>
                  <a:lnTo>
                    <a:pt x="206" y="196"/>
                  </a:lnTo>
                  <a:lnTo>
                    <a:pt x="209" y="198"/>
                  </a:lnTo>
                  <a:lnTo>
                    <a:pt x="211" y="198"/>
                  </a:lnTo>
                  <a:lnTo>
                    <a:pt x="212" y="200"/>
                  </a:lnTo>
                  <a:lnTo>
                    <a:pt x="212" y="202"/>
                  </a:lnTo>
                  <a:lnTo>
                    <a:pt x="212" y="204"/>
                  </a:lnTo>
                  <a:lnTo>
                    <a:pt x="211" y="205"/>
                  </a:lnTo>
                  <a:lnTo>
                    <a:pt x="209" y="207"/>
                  </a:lnTo>
                  <a:lnTo>
                    <a:pt x="207" y="207"/>
                  </a:lnTo>
                  <a:lnTo>
                    <a:pt x="205" y="205"/>
                  </a:lnTo>
                  <a:lnTo>
                    <a:pt x="202" y="205"/>
                  </a:lnTo>
                  <a:lnTo>
                    <a:pt x="201" y="207"/>
                  </a:lnTo>
                  <a:lnTo>
                    <a:pt x="200" y="208"/>
                  </a:lnTo>
                  <a:lnTo>
                    <a:pt x="191" y="230"/>
                  </a:lnTo>
                  <a:lnTo>
                    <a:pt x="179" y="249"/>
                  </a:lnTo>
                  <a:lnTo>
                    <a:pt x="178" y="251"/>
                  </a:lnTo>
                  <a:lnTo>
                    <a:pt x="178" y="253"/>
                  </a:lnTo>
                  <a:lnTo>
                    <a:pt x="179" y="254"/>
                  </a:lnTo>
                  <a:lnTo>
                    <a:pt x="182" y="255"/>
                  </a:lnTo>
                  <a:lnTo>
                    <a:pt x="183" y="255"/>
                  </a:lnTo>
                  <a:lnTo>
                    <a:pt x="198" y="248"/>
                  </a:lnTo>
                  <a:lnTo>
                    <a:pt x="212" y="239"/>
                  </a:lnTo>
                  <a:lnTo>
                    <a:pt x="215" y="237"/>
                  </a:lnTo>
                  <a:lnTo>
                    <a:pt x="217" y="239"/>
                  </a:lnTo>
                  <a:lnTo>
                    <a:pt x="219" y="240"/>
                  </a:lnTo>
                  <a:lnTo>
                    <a:pt x="220" y="241"/>
                  </a:lnTo>
                  <a:lnTo>
                    <a:pt x="220" y="244"/>
                  </a:lnTo>
                  <a:lnTo>
                    <a:pt x="220" y="245"/>
                  </a:lnTo>
                  <a:lnTo>
                    <a:pt x="219" y="246"/>
                  </a:lnTo>
                  <a:lnTo>
                    <a:pt x="194" y="260"/>
                  </a:lnTo>
                  <a:lnTo>
                    <a:pt x="166" y="271"/>
                  </a:lnTo>
                  <a:lnTo>
                    <a:pt x="137" y="273"/>
                  </a:lnTo>
                  <a:lnTo>
                    <a:pt x="106" y="269"/>
                  </a:lnTo>
                  <a:lnTo>
                    <a:pt x="77" y="259"/>
                  </a:lnTo>
                  <a:lnTo>
                    <a:pt x="51" y="244"/>
                  </a:lnTo>
                  <a:lnTo>
                    <a:pt x="31" y="222"/>
                  </a:lnTo>
                  <a:lnTo>
                    <a:pt x="14" y="196"/>
                  </a:lnTo>
                  <a:lnTo>
                    <a:pt x="4" y="168"/>
                  </a:lnTo>
                  <a:lnTo>
                    <a:pt x="0" y="136"/>
                  </a:lnTo>
                  <a:lnTo>
                    <a:pt x="3" y="108"/>
                  </a:lnTo>
                  <a:lnTo>
                    <a:pt x="12" y="83"/>
                  </a:lnTo>
                  <a:lnTo>
                    <a:pt x="12" y="82"/>
                  </a:lnTo>
                  <a:lnTo>
                    <a:pt x="14" y="82"/>
                  </a:lnTo>
                  <a:lnTo>
                    <a:pt x="16" y="82"/>
                  </a:lnTo>
                  <a:lnTo>
                    <a:pt x="18" y="83"/>
                  </a:lnTo>
                  <a:lnTo>
                    <a:pt x="21" y="84"/>
                  </a:lnTo>
                  <a:lnTo>
                    <a:pt x="19" y="88"/>
                  </a:lnTo>
                  <a:lnTo>
                    <a:pt x="13" y="107"/>
                  </a:lnTo>
                  <a:lnTo>
                    <a:pt x="11" y="127"/>
                  </a:lnTo>
                  <a:lnTo>
                    <a:pt x="11" y="130"/>
                  </a:lnTo>
                  <a:lnTo>
                    <a:pt x="12" y="131"/>
                  </a:lnTo>
                  <a:lnTo>
                    <a:pt x="14" y="131"/>
                  </a:lnTo>
                  <a:lnTo>
                    <a:pt x="60" y="131"/>
                  </a:lnTo>
                  <a:lnTo>
                    <a:pt x="63" y="131"/>
                  </a:lnTo>
                  <a:lnTo>
                    <a:pt x="64" y="130"/>
                  </a:lnTo>
                  <a:lnTo>
                    <a:pt x="64" y="127"/>
                  </a:lnTo>
                  <a:lnTo>
                    <a:pt x="67" y="103"/>
                  </a:lnTo>
                  <a:lnTo>
                    <a:pt x="71" y="82"/>
                  </a:lnTo>
                  <a:lnTo>
                    <a:pt x="71" y="79"/>
                  </a:lnTo>
                  <a:lnTo>
                    <a:pt x="69" y="78"/>
                  </a:lnTo>
                  <a:lnTo>
                    <a:pt x="68" y="76"/>
                  </a:lnTo>
                  <a:lnTo>
                    <a:pt x="65" y="76"/>
                  </a:lnTo>
                  <a:lnTo>
                    <a:pt x="64" y="75"/>
                  </a:lnTo>
                  <a:lnTo>
                    <a:pt x="63" y="74"/>
                  </a:lnTo>
                  <a:lnTo>
                    <a:pt x="63" y="71"/>
                  </a:lnTo>
                  <a:lnTo>
                    <a:pt x="63" y="70"/>
                  </a:lnTo>
                  <a:lnTo>
                    <a:pt x="64" y="67"/>
                  </a:lnTo>
                  <a:lnTo>
                    <a:pt x="67" y="66"/>
                  </a:lnTo>
                  <a:lnTo>
                    <a:pt x="68" y="66"/>
                  </a:lnTo>
                  <a:lnTo>
                    <a:pt x="71" y="67"/>
                  </a:lnTo>
                  <a:lnTo>
                    <a:pt x="72" y="67"/>
                  </a:lnTo>
                  <a:lnTo>
                    <a:pt x="74" y="66"/>
                  </a:lnTo>
                  <a:lnTo>
                    <a:pt x="76" y="65"/>
                  </a:lnTo>
                  <a:lnTo>
                    <a:pt x="83" y="43"/>
                  </a:lnTo>
                  <a:lnTo>
                    <a:pt x="95" y="24"/>
                  </a:lnTo>
                  <a:lnTo>
                    <a:pt x="96" y="23"/>
                  </a:lnTo>
                  <a:lnTo>
                    <a:pt x="96" y="20"/>
                  </a:lnTo>
                  <a:lnTo>
                    <a:pt x="95" y="19"/>
                  </a:lnTo>
                  <a:lnTo>
                    <a:pt x="94" y="18"/>
                  </a:lnTo>
                  <a:lnTo>
                    <a:pt x="91" y="18"/>
                  </a:lnTo>
                  <a:lnTo>
                    <a:pt x="77" y="25"/>
                  </a:lnTo>
                  <a:lnTo>
                    <a:pt x="63" y="33"/>
                  </a:lnTo>
                  <a:lnTo>
                    <a:pt x="62" y="34"/>
                  </a:lnTo>
                  <a:lnTo>
                    <a:pt x="60" y="34"/>
                  </a:lnTo>
                  <a:lnTo>
                    <a:pt x="58" y="33"/>
                  </a:lnTo>
                  <a:lnTo>
                    <a:pt x="58" y="32"/>
                  </a:lnTo>
                  <a:lnTo>
                    <a:pt x="57" y="30"/>
                  </a:lnTo>
                  <a:lnTo>
                    <a:pt x="57" y="28"/>
                  </a:lnTo>
                  <a:lnTo>
                    <a:pt x="57" y="27"/>
                  </a:lnTo>
                  <a:lnTo>
                    <a:pt x="58" y="25"/>
                  </a:lnTo>
                  <a:lnTo>
                    <a:pt x="82" y="11"/>
                  </a:lnTo>
                  <a:lnTo>
                    <a:pt x="109" y="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382C2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0105" tIns="45053" rIns="90105" bIns="45053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1" name="Freeform 387">
              <a:extLst>
                <a:ext uri="{FF2B5EF4-FFF2-40B4-BE49-F238E27FC236}">
                  <a16:creationId xmlns:a16="http://schemas.microsoft.com/office/drawing/2014/main" id="{C50DAB8B-E1A5-4FB2-84CC-B7FEFCBD4A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70480" y="4291615"/>
              <a:ext cx="451767" cy="598230"/>
            </a:xfrm>
            <a:custGeom>
              <a:avLst/>
              <a:gdLst>
                <a:gd name="T0" fmla="*/ 68 w 219"/>
                <a:gd name="T1" fmla="*/ 188 h 290"/>
                <a:gd name="T2" fmla="*/ 108 w 219"/>
                <a:gd name="T3" fmla="*/ 177 h 290"/>
                <a:gd name="T4" fmla="*/ 114 w 219"/>
                <a:gd name="T5" fmla="*/ 174 h 290"/>
                <a:gd name="T6" fmla="*/ 168 w 219"/>
                <a:gd name="T7" fmla="*/ 174 h 290"/>
                <a:gd name="T8" fmla="*/ 52 w 219"/>
                <a:gd name="T9" fmla="*/ 172 h 290"/>
                <a:gd name="T10" fmla="*/ 100 w 219"/>
                <a:gd name="T11" fmla="*/ 170 h 290"/>
                <a:gd name="T12" fmla="*/ 52 w 219"/>
                <a:gd name="T13" fmla="*/ 117 h 290"/>
                <a:gd name="T14" fmla="*/ 44 w 219"/>
                <a:gd name="T15" fmla="*/ 168 h 290"/>
                <a:gd name="T16" fmla="*/ 53 w 219"/>
                <a:gd name="T17" fmla="*/ 118 h 290"/>
                <a:gd name="T18" fmla="*/ 89 w 219"/>
                <a:gd name="T19" fmla="*/ 138 h 290"/>
                <a:gd name="T20" fmla="*/ 137 w 219"/>
                <a:gd name="T21" fmla="*/ 145 h 290"/>
                <a:gd name="T22" fmla="*/ 150 w 219"/>
                <a:gd name="T23" fmla="*/ 141 h 290"/>
                <a:gd name="T24" fmla="*/ 175 w 219"/>
                <a:gd name="T25" fmla="*/ 169 h 290"/>
                <a:gd name="T26" fmla="*/ 172 w 219"/>
                <a:gd name="T27" fmla="*/ 114 h 290"/>
                <a:gd name="T28" fmla="*/ 31 w 219"/>
                <a:gd name="T29" fmla="*/ 152 h 290"/>
                <a:gd name="T30" fmla="*/ 43 w 219"/>
                <a:gd name="T31" fmla="*/ 112 h 290"/>
                <a:gd name="T32" fmla="*/ 115 w 219"/>
                <a:gd name="T33" fmla="*/ 109 h 290"/>
                <a:gd name="T34" fmla="*/ 164 w 219"/>
                <a:gd name="T35" fmla="*/ 112 h 290"/>
                <a:gd name="T36" fmla="*/ 73 w 219"/>
                <a:gd name="T37" fmla="*/ 83 h 290"/>
                <a:gd name="T38" fmla="*/ 83 w 219"/>
                <a:gd name="T39" fmla="*/ 131 h 290"/>
                <a:gd name="T40" fmla="*/ 77 w 219"/>
                <a:gd name="T41" fmla="*/ 82 h 290"/>
                <a:gd name="T42" fmla="*/ 175 w 219"/>
                <a:gd name="T43" fmla="*/ 108 h 290"/>
                <a:gd name="T44" fmla="*/ 196 w 219"/>
                <a:gd name="T45" fmla="*/ 90 h 290"/>
                <a:gd name="T46" fmla="*/ 82 w 219"/>
                <a:gd name="T47" fmla="*/ 77 h 290"/>
                <a:gd name="T48" fmla="*/ 129 w 219"/>
                <a:gd name="T49" fmla="*/ 85 h 290"/>
                <a:gd name="T50" fmla="*/ 174 w 219"/>
                <a:gd name="T51" fmla="*/ 51 h 290"/>
                <a:gd name="T52" fmla="*/ 156 w 219"/>
                <a:gd name="T53" fmla="*/ 96 h 290"/>
                <a:gd name="T54" fmla="*/ 178 w 219"/>
                <a:gd name="T55" fmla="*/ 77 h 290"/>
                <a:gd name="T56" fmla="*/ 43 w 219"/>
                <a:gd name="T57" fmla="*/ 51 h 290"/>
                <a:gd name="T58" fmla="*/ 49 w 219"/>
                <a:gd name="T59" fmla="*/ 104 h 290"/>
                <a:gd name="T60" fmla="*/ 184 w 219"/>
                <a:gd name="T61" fmla="*/ 41 h 290"/>
                <a:gd name="T62" fmla="*/ 202 w 219"/>
                <a:gd name="T63" fmla="*/ 89 h 290"/>
                <a:gd name="T64" fmla="*/ 112 w 219"/>
                <a:gd name="T65" fmla="*/ 205 h 290"/>
                <a:gd name="T66" fmla="*/ 41 w 219"/>
                <a:gd name="T67" fmla="*/ 183 h 290"/>
                <a:gd name="T68" fmla="*/ 137 w 219"/>
                <a:gd name="T69" fmla="*/ 209 h 290"/>
                <a:gd name="T70" fmla="*/ 201 w 219"/>
                <a:gd name="T71" fmla="*/ 64 h 290"/>
                <a:gd name="T72" fmla="*/ 118 w 219"/>
                <a:gd name="T73" fmla="*/ 49 h 290"/>
                <a:gd name="T74" fmla="*/ 138 w 219"/>
                <a:gd name="T75" fmla="*/ 76 h 290"/>
                <a:gd name="T76" fmla="*/ 92 w 219"/>
                <a:gd name="T77" fmla="*/ 23 h 290"/>
                <a:gd name="T78" fmla="*/ 75 w 219"/>
                <a:gd name="T79" fmla="*/ 71 h 290"/>
                <a:gd name="T80" fmla="*/ 95 w 219"/>
                <a:gd name="T81" fmla="*/ 23 h 290"/>
                <a:gd name="T82" fmla="*/ 110 w 219"/>
                <a:gd name="T83" fmla="*/ 43 h 290"/>
                <a:gd name="T84" fmla="*/ 151 w 219"/>
                <a:gd name="T85" fmla="*/ 32 h 290"/>
                <a:gd name="T86" fmla="*/ 219 w 219"/>
                <a:gd name="T87" fmla="*/ 12 h 290"/>
                <a:gd name="T88" fmla="*/ 195 w 219"/>
                <a:gd name="T89" fmla="*/ 30 h 290"/>
                <a:gd name="T90" fmla="*/ 219 w 219"/>
                <a:gd name="T91" fmla="*/ 101 h 290"/>
                <a:gd name="T92" fmla="*/ 118 w 219"/>
                <a:gd name="T93" fmla="*/ 219 h 290"/>
                <a:gd name="T94" fmla="*/ 126 w 219"/>
                <a:gd name="T95" fmla="*/ 243 h 290"/>
                <a:gd name="T96" fmla="*/ 118 w 219"/>
                <a:gd name="T97" fmla="*/ 266 h 290"/>
                <a:gd name="T98" fmla="*/ 183 w 219"/>
                <a:gd name="T99" fmla="*/ 290 h 290"/>
                <a:gd name="T100" fmla="*/ 77 w 219"/>
                <a:gd name="T101" fmla="*/ 269 h 290"/>
                <a:gd name="T102" fmla="*/ 95 w 219"/>
                <a:gd name="T103" fmla="*/ 251 h 290"/>
                <a:gd name="T104" fmla="*/ 103 w 219"/>
                <a:gd name="T105" fmla="*/ 220 h 290"/>
                <a:gd name="T106" fmla="*/ 30 w 219"/>
                <a:gd name="T107" fmla="*/ 193 h 290"/>
                <a:gd name="T108" fmla="*/ 20 w 219"/>
                <a:gd name="T109" fmla="*/ 219 h 290"/>
                <a:gd name="T110" fmla="*/ 13 w 219"/>
                <a:gd name="T111" fmla="*/ 188 h 290"/>
                <a:gd name="T112" fmla="*/ 37 w 219"/>
                <a:gd name="T113" fmla="*/ 173 h 290"/>
                <a:gd name="T114" fmla="*/ 62 w 219"/>
                <a:gd name="T115" fmla="*/ 27 h 290"/>
                <a:gd name="T116" fmla="*/ 177 w 219"/>
                <a:gd name="T117" fmla="*/ 39 h 290"/>
                <a:gd name="T118" fmla="*/ 192 w 219"/>
                <a:gd name="T119" fmla="*/ 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9" h="290">
                  <a:moveTo>
                    <a:pt x="106" y="175"/>
                  </a:moveTo>
                  <a:lnTo>
                    <a:pt x="104" y="175"/>
                  </a:lnTo>
                  <a:lnTo>
                    <a:pt x="87" y="183"/>
                  </a:lnTo>
                  <a:lnTo>
                    <a:pt x="68" y="187"/>
                  </a:lnTo>
                  <a:lnTo>
                    <a:pt x="68" y="187"/>
                  </a:lnTo>
                  <a:lnTo>
                    <a:pt x="67" y="188"/>
                  </a:lnTo>
                  <a:lnTo>
                    <a:pt x="68" y="188"/>
                  </a:lnTo>
                  <a:lnTo>
                    <a:pt x="90" y="196"/>
                  </a:lnTo>
                  <a:lnTo>
                    <a:pt x="113" y="198"/>
                  </a:lnTo>
                  <a:lnTo>
                    <a:pt x="114" y="198"/>
                  </a:lnTo>
                  <a:lnTo>
                    <a:pt x="115" y="196"/>
                  </a:lnTo>
                  <a:lnTo>
                    <a:pt x="115" y="195"/>
                  </a:lnTo>
                  <a:lnTo>
                    <a:pt x="113" y="186"/>
                  </a:lnTo>
                  <a:lnTo>
                    <a:pt x="108" y="177"/>
                  </a:lnTo>
                  <a:lnTo>
                    <a:pt x="108" y="177"/>
                  </a:lnTo>
                  <a:lnTo>
                    <a:pt x="106" y="175"/>
                  </a:lnTo>
                  <a:close/>
                  <a:moveTo>
                    <a:pt x="142" y="150"/>
                  </a:moveTo>
                  <a:lnTo>
                    <a:pt x="141" y="150"/>
                  </a:lnTo>
                  <a:lnTo>
                    <a:pt x="115" y="170"/>
                  </a:lnTo>
                  <a:lnTo>
                    <a:pt x="114" y="172"/>
                  </a:lnTo>
                  <a:lnTo>
                    <a:pt x="114" y="174"/>
                  </a:lnTo>
                  <a:lnTo>
                    <a:pt x="123" y="195"/>
                  </a:lnTo>
                  <a:lnTo>
                    <a:pt x="124" y="197"/>
                  </a:lnTo>
                  <a:lnTo>
                    <a:pt x="126" y="197"/>
                  </a:lnTo>
                  <a:lnTo>
                    <a:pt x="147" y="189"/>
                  </a:lnTo>
                  <a:lnTo>
                    <a:pt x="168" y="177"/>
                  </a:lnTo>
                  <a:lnTo>
                    <a:pt x="168" y="175"/>
                  </a:lnTo>
                  <a:lnTo>
                    <a:pt x="168" y="174"/>
                  </a:lnTo>
                  <a:lnTo>
                    <a:pt x="168" y="173"/>
                  </a:lnTo>
                  <a:lnTo>
                    <a:pt x="145" y="150"/>
                  </a:lnTo>
                  <a:lnTo>
                    <a:pt x="143" y="150"/>
                  </a:lnTo>
                  <a:lnTo>
                    <a:pt x="142" y="150"/>
                  </a:lnTo>
                  <a:close/>
                  <a:moveTo>
                    <a:pt x="81" y="143"/>
                  </a:moveTo>
                  <a:lnTo>
                    <a:pt x="80" y="143"/>
                  </a:lnTo>
                  <a:lnTo>
                    <a:pt x="52" y="172"/>
                  </a:lnTo>
                  <a:lnTo>
                    <a:pt x="52" y="174"/>
                  </a:lnTo>
                  <a:lnTo>
                    <a:pt x="52" y="175"/>
                  </a:lnTo>
                  <a:lnTo>
                    <a:pt x="53" y="177"/>
                  </a:lnTo>
                  <a:lnTo>
                    <a:pt x="64" y="179"/>
                  </a:lnTo>
                  <a:lnTo>
                    <a:pt x="77" y="179"/>
                  </a:lnTo>
                  <a:lnTo>
                    <a:pt x="90" y="175"/>
                  </a:lnTo>
                  <a:lnTo>
                    <a:pt x="100" y="170"/>
                  </a:lnTo>
                  <a:lnTo>
                    <a:pt x="101" y="169"/>
                  </a:lnTo>
                  <a:lnTo>
                    <a:pt x="103" y="168"/>
                  </a:lnTo>
                  <a:lnTo>
                    <a:pt x="101" y="166"/>
                  </a:lnTo>
                  <a:lnTo>
                    <a:pt x="85" y="143"/>
                  </a:lnTo>
                  <a:lnTo>
                    <a:pt x="83" y="143"/>
                  </a:lnTo>
                  <a:lnTo>
                    <a:pt x="81" y="143"/>
                  </a:lnTo>
                  <a:close/>
                  <a:moveTo>
                    <a:pt x="52" y="117"/>
                  </a:moveTo>
                  <a:lnTo>
                    <a:pt x="50" y="118"/>
                  </a:lnTo>
                  <a:lnTo>
                    <a:pt x="49" y="119"/>
                  </a:lnTo>
                  <a:lnTo>
                    <a:pt x="44" y="129"/>
                  </a:lnTo>
                  <a:lnTo>
                    <a:pt x="40" y="142"/>
                  </a:lnTo>
                  <a:lnTo>
                    <a:pt x="40" y="155"/>
                  </a:lnTo>
                  <a:lnTo>
                    <a:pt x="43" y="166"/>
                  </a:lnTo>
                  <a:lnTo>
                    <a:pt x="44" y="168"/>
                  </a:lnTo>
                  <a:lnTo>
                    <a:pt x="45" y="168"/>
                  </a:lnTo>
                  <a:lnTo>
                    <a:pt x="48" y="168"/>
                  </a:lnTo>
                  <a:lnTo>
                    <a:pt x="76" y="140"/>
                  </a:lnTo>
                  <a:lnTo>
                    <a:pt x="76" y="138"/>
                  </a:lnTo>
                  <a:lnTo>
                    <a:pt x="76" y="136"/>
                  </a:lnTo>
                  <a:lnTo>
                    <a:pt x="76" y="135"/>
                  </a:lnTo>
                  <a:lnTo>
                    <a:pt x="53" y="118"/>
                  </a:lnTo>
                  <a:lnTo>
                    <a:pt x="52" y="117"/>
                  </a:lnTo>
                  <a:close/>
                  <a:moveTo>
                    <a:pt x="110" y="115"/>
                  </a:moveTo>
                  <a:lnTo>
                    <a:pt x="109" y="115"/>
                  </a:lnTo>
                  <a:lnTo>
                    <a:pt x="108" y="117"/>
                  </a:lnTo>
                  <a:lnTo>
                    <a:pt x="89" y="135"/>
                  </a:lnTo>
                  <a:lnTo>
                    <a:pt x="89" y="136"/>
                  </a:lnTo>
                  <a:lnTo>
                    <a:pt x="89" y="138"/>
                  </a:lnTo>
                  <a:lnTo>
                    <a:pt x="89" y="140"/>
                  </a:lnTo>
                  <a:lnTo>
                    <a:pt x="108" y="164"/>
                  </a:lnTo>
                  <a:lnTo>
                    <a:pt x="109" y="164"/>
                  </a:lnTo>
                  <a:lnTo>
                    <a:pt x="110" y="165"/>
                  </a:lnTo>
                  <a:lnTo>
                    <a:pt x="112" y="164"/>
                  </a:lnTo>
                  <a:lnTo>
                    <a:pt x="136" y="146"/>
                  </a:lnTo>
                  <a:lnTo>
                    <a:pt x="137" y="145"/>
                  </a:lnTo>
                  <a:lnTo>
                    <a:pt x="137" y="142"/>
                  </a:lnTo>
                  <a:lnTo>
                    <a:pt x="136" y="141"/>
                  </a:lnTo>
                  <a:lnTo>
                    <a:pt x="112" y="117"/>
                  </a:lnTo>
                  <a:lnTo>
                    <a:pt x="110" y="115"/>
                  </a:lnTo>
                  <a:close/>
                  <a:moveTo>
                    <a:pt x="172" y="114"/>
                  </a:moveTo>
                  <a:lnTo>
                    <a:pt x="169" y="115"/>
                  </a:lnTo>
                  <a:lnTo>
                    <a:pt x="150" y="141"/>
                  </a:lnTo>
                  <a:lnTo>
                    <a:pt x="149" y="142"/>
                  </a:lnTo>
                  <a:lnTo>
                    <a:pt x="149" y="145"/>
                  </a:lnTo>
                  <a:lnTo>
                    <a:pt x="150" y="146"/>
                  </a:lnTo>
                  <a:lnTo>
                    <a:pt x="172" y="168"/>
                  </a:lnTo>
                  <a:lnTo>
                    <a:pt x="173" y="169"/>
                  </a:lnTo>
                  <a:lnTo>
                    <a:pt x="174" y="169"/>
                  </a:lnTo>
                  <a:lnTo>
                    <a:pt x="175" y="169"/>
                  </a:lnTo>
                  <a:lnTo>
                    <a:pt x="177" y="168"/>
                  </a:lnTo>
                  <a:lnTo>
                    <a:pt x="189" y="149"/>
                  </a:lnTo>
                  <a:lnTo>
                    <a:pt x="196" y="127"/>
                  </a:lnTo>
                  <a:lnTo>
                    <a:pt x="196" y="124"/>
                  </a:lnTo>
                  <a:lnTo>
                    <a:pt x="195" y="123"/>
                  </a:lnTo>
                  <a:lnTo>
                    <a:pt x="173" y="114"/>
                  </a:lnTo>
                  <a:lnTo>
                    <a:pt x="172" y="114"/>
                  </a:lnTo>
                  <a:close/>
                  <a:moveTo>
                    <a:pt x="25" y="104"/>
                  </a:moveTo>
                  <a:lnTo>
                    <a:pt x="23" y="104"/>
                  </a:lnTo>
                  <a:lnTo>
                    <a:pt x="21" y="105"/>
                  </a:lnTo>
                  <a:lnTo>
                    <a:pt x="21" y="106"/>
                  </a:lnTo>
                  <a:lnTo>
                    <a:pt x="23" y="129"/>
                  </a:lnTo>
                  <a:lnTo>
                    <a:pt x="31" y="151"/>
                  </a:lnTo>
                  <a:lnTo>
                    <a:pt x="31" y="152"/>
                  </a:lnTo>
                  <a:lnTo>
                    <a:pt x="32" y="151"/>
                  </a:lnTo>
                  <a:lnTo>
                    <a:pt x="32" y="151"/>
                  </a:lnTo>
                  <a:lnTo>
                    <a:pt x="36" y="132"/>
                  </a:lnTo>
                  <a:lnTo>
                    <a:pt x="44" y="115"/>
                  </a:lnTo>
                  <a:lnTo>
                    <a:pt x="44" y="113"/>
                  </a:lnTo>
                  <a:lnTo>
                    <a:pt x="43" y="112"/>
                  </a:lnTo>
                  <a:lnTo>
                    <a:pt x="43" y="112"/>
                  </a:lnTo>
                  <a:lnTo>
                    <a:pt x="34" y="106"/>
                  </a:lnTo>
                  <a:lnTo>
                    <a:pt x="25" y="104"/>
                  </a:lnTo>
                  <a:close/>
                  <a:moveTo>
                    <a:pt x="137" y="89"/>
                  </a:moveTo>
                  <a:lnTo>
                    <a:pt x="136" y="89"/>
                  </a:lnTo>
                  <a:lnTo>
                    <a:pt x="135" y="90"/>
                  </a:lnTo>
                  <a:lnTo>
                    <a:pt x="117" y="108"/>
                  </a:lnTo>
                  <a:lnTo>
                    <a:pt x="115" y="109"/>
                  </a:lnTo>
                  <a:lnTo>
                    <a:pt x="115" y="110"/>
                  </a:lnTo>
                  <a:lnTo>
                    <a:pt x="117" y="112"/>
                  </a:lnTo>
                  <a:lnTo>
                    <a:pt x="141" y="137"/>
                  </a:lnTo>
                  <a:lnTo>
                    <a:pt x="142" y="137"/>
                  </a:lnTo>
                  <a:lnTo>
                    <a:pt x="145" y="137"/>
                  </a:lnTo>
                  <a:lnTo>
                    <a:pt x="164" y="113"/>
                  </a:lnTo>
                  <a:lnTo>
                    <a:pt x="164" y="112"/>
                  </a:lnTo>
                  <a:lnTo>
                    <a:pt x="164" y="109"/>
                  </a:lnTo>
                  <a:lnTo>
                    <a:pt x="163" y="109"/>
                  </a:lnTo>
                  <a:lnTo>
                    <a:pt x="138" y="90"/>
                  </a:lnTo>
                  <a:lnTo>
                    <a:pt x="137" y="89"/>
                  </a:lnTo>
                  <a:close/>
                  <a:moveTo>
                    <a:pt x="77" y="82"/>
                  </a:moveTo>
                  <a:lnTo>
                    <a:pt x="75" y="82"/>
                  </a:lnTo>
                  <a:lnTo>
                    <a:pt x="73" y="83"/>
                  </a:lnTo>
                  <a:lnTo>
                    <a:pt x="55" y="108"/>
                  </a:lnTo>
                  <a:lnTo>
                    <a:pt x="54" y="109"/>
                  </a:lnTo>
                  <a:lnTo>
                    <a:pt x="55" y="110"/>
                  </a:lnTo>
                  <a:lnTo>
                    <a:pt x="55" y="112"/>
                  </a:lnTo>
                  <a:lnTo>
                    <a:pt x="80" y="131"/>
                  </a:lnTo>
                  <a:lnTo>
                    <a:pt x="81" y="131"/>
                  </a:lnTo>
                  <a:lnTo>
                    <a:pt x="83" y="131"/>
                  </a:lnTo>
                  <a:lnTo>
                    <a:pt x="85" y="131"/>
                  </a:lnTo>
                  <a:lnTo>
                    <a:pt x="103" y="112"/>
                  </a:lnTo>
                  <a:lnTo>
                    <a:pt x="104" y="110"/>
                  </a:lnTo>
                  <a:lnTo>
                    <a:pt x="104" y="109"/>
                  </a:lnTo>
                  <a:lnTo>
                    <a:pt x="103" y="108"/>
                  </a:lnTo>
                  <a:lnTo>
                    <a:pt x="78" y="83"/>
                  </a:lnTo>
                  <a:lnTo>
                    <a:pt x="77" y="82"/>
                  </a:lnTo>
                  <a:close/>
                  <a:moveTo>
                    <a:pt x="187" y="68"/>
                  </a:moveTo>
                  <a:lnTo>
                    <a:pt x="186" y="68"/>
                  </a:lnTo>
                  <a:lnTo>
                    <a:pt x="186" y="69"/>
                  </a:lnTo>
                  <a:lnTo>
                    <a:pt x="183" y="87"/>
                  </a:lnTo>
                  <a:lnTo>
                    <a:pt x="175" y="105"/>
                  </a:lnTo>
                  <a:lnTo>
                    <a:pt x="175" y="106"/>
                  </a:lnTo>
                  <a:lnTo>
                    <a:pt x="175" y="108"/>
                  </a:lnTo>
                  <a:lnTo>
                    <a:pt x="177" y="109"/>
                  </a:lnTo>
                  <a:lnTo>
                    <a:pt x="186" y="113"/>
                  </a:lnTo>
                  <a:lnTo>
                    <a:pt x="195" y="117"/>
                  </a:lnTo>
                  <a:lnTo>
                    <a:pt x="196" y="117"/>
                  </a:lnTo>
                  <a:lnTo>
                    <a:pt x="197" y="115"/>
                  </a:lnTo>
                  <a:lnTo>
                    <a:pt x="197" y="114"/>
                  </a:lnTo>
                  <a:lnTo>
                    <a:pt x="196" y="90"/>
                  </a:lnTo>
                  <a:lnTo>
                    <a:pt x="187" y="68"/>
                  </a:lnTo>
                  <a:lnTo>
                    <a:pt x="187" y="68"/>
                  </a:lnTo>
                  <a:close/>
                  <a:moveTo>
                    <a:pt x="108" y="55"/>
                  </a:moveTo>
                  <a:lnTo>
                    <a:pt x="106" y="55"/>
                  </a:lnTo>
                  <a:lnTo>
                    <a:pt x="82" y="74"/>
                  </a:lnTo>
                  <a:lnTo>
                    <a:pt x="82" y="76"/>
                  </a:lnTo>
                  <a:lnTo>
                    <a:pt x="82" y="77"/>
                  </a:lnTo>
                  <a:lnTo>
                    <a:pt x="82" y="77"/>
                  </a:lnTo>
                  <a:lnTo>
                    <a:pt x="82" y="78"/>
                  </a:lnTo>
                  <a:lnTo>
                    <a:pt x="108" y="103"/>
                  </a:lnTo>
                  <a:lnTo>
                    <a:pt x="109" y="104"/>
                  </a:lnTo>
                  <a:lnTo>
                    <a:pt x="110" y="104"/>
                  </a:lnTo>
                  <a:lnTo>
                    <a:pt x="112" y="103"/>
                  </a:lnTo>
                  <a:lnTo>
                    <a:pt x="129" y="85"/>
                  </a:lnTo>
                  <a:lnTo>
                    <a:pt x="131" y="83"/>
                  </a:lnTo>
                  <a:lnTo>
                    <a:pt x="131" y="82"/>
                  </a:lnTo>
                  <a:lnTo>
                    <a:pt x="129" y="81"/>
                  </a:lnTo>
                  <a:lnTo>
                    <a:pt x="110" y="57"/>
                  </a:lnTo>
                  <a:lnTo>
                    <a:pt x="109" y="55"/>
                  </a:lnTo>
                  <a:lnTo>
                    <a:pt x="108" y="55"/>
                  </a:lnTo>
                  <a:close/>
                  <a:moveTo>
                    <a:pt x="174" y="51"/>
                  </a:moveTo>
                  <a:lnTo>
                    <a:pt x="173" y="51"/>
                  </a:lnTo>
                  <a:lnTo>
                    <a:pt x="172" y="53"/>
                  </a:lnTo>
                  <a:lnTo>
                    <a:pt x="143" y="81"/>
                  </a:lnTo>
                  <a:lnTo>
                    <a:pt x="142" y="83"/>
                  </a:lnTo>
                  <a:lnTo>
                    <a:pt x="145" y="86"/>
                  </a:lnTo>
                  <a:lnTo>
                    <a:pt x="150" y="91"/>
                  </a:lnTo>
                  <a:lnTo>
                    <a:pt x="156" y="96"/>
                  </a:lnTo>
                  <a:lnTo>
                    <a:pt x="161" y="100"/>
                  </a:lnTo>
                  <a:lnTo>
                    <a:pt x="165" y="103"/>
                  </a:lnTo>
                  <a:lnTo>
                    <a:pt x="166" y="103"/>
                  </a:lnTo>
                  <a:lnTo>
                    <a:pt x="169" y="103"/>
                  </a:lnTo>
                  <a:lnTo>
                    <a:pt x="170" y="101"/>
                  </a:lnTo>
                  <a:lnTo>
                    <a:pt x="174" y="90"/>
                  </a:lnTo>
                  <a:lnTo>
                    <a:pt x="178" y="77"/>
                  </a:lnTo>
                  <a:lnTo>
                    <a:pt x="179" y="64"/>
                  </a:lnTo>
                  <a:lnTo>
                    <a:pt x="177" y="53"/>
                  </a:lnTo>
                  <a:lnTo>
                    <a:pt x="175" y="53"/>
                  </a:lnTo>
                  <a:lnTo>
                    <a:pt x="174" y="51"/>
                  </a:lnTo>
                  <a:close/>
                  <a:moveTo>
                    <a:pt x="45" y="51"/>
                  </a:moveTo>
                  <a:lnTo>
                    <a:pt x="44" y="51"/>
                  </a:lnTo>
                  <a:lnTo>
                    <a:pt x="43" y="51"/>
                  </a:lnTo>
                  <a:lnTo>
                    <a:pt x="30" y="72"/>
                  </a:lnTo>
                  <a:lnTo>
                    <a:pt x="22" y="94"/>
                  </a:lnTo>
                  <a:lnTo>
                    <a:pt x="22" y="95"/>
                  </a:lnTo>
                  <a:lnTo>
                    <a:pt x="25" y="96"/>
                  </a:lnTo>
                  <a:lnTo>
                    <a:pt x="45" y="105"/>
                  </a:lnTo>
                  <a:lnTo>
                    <a:pt x="48" y="105"/>
                  </a:lnTo>
                  <a:lnTo>
                    <a:pt x="49" y="104"/>
                  </a:lnTo>
                  <a:lnTo>
                    <a:pt x="69" y="78"/>
                  </a:lnTo>
                  <a:lnTo>
                    <a:pt x="69" y="77"/>
                  </a:lnTo>
                  <a:lnTo>
                    <a:pt x="69" y="76"/>
                  </a:lnTo>
                  <a:lnTo>
                    <a:pt x="69" y="74"/>
                  </a:lnTo>
                  <a:lnTo>
                    <a:pt x="46" y="51"/>
                  </a:lnTo>
                  <a:lnTo>
                    <a:pt x="45" y="51"/>
                  </a:lnTo>
                  <a:close/>
                  <a:moveTo>
                    <a:pt x="184" y="41"/>
                  </a:moveTo>
                  <a:lnTo>
                    <a:pt x="183" y="41"/>
                  </a:lnTo>
                  <a:lnTo>
                    <a:pt x="182" y="43"/>
                  </a:lnTo>
                  <a:lnTo>
                    <a:pt x="181" y="43"/>
                  </a:lnTo>
                  <a:lnTo>
                    <a:pt x="181" y="45"/>
                  </a:lnTo>
                  <a:lnTo>
                    <a:pt x="181" y="48"/>
                  </a:lnTo>
                  <a:lnTo>
                    <a:pt x="195" y="67"/>
                  </a:lnTo>
                  <a:lnTo>
                    <a:pt x="202" y="89"/>
                  </a:lnTo>
                  <a:lnTo>
                    <a:pt x="205" y="112"/>
                  </a:lnTo>
                  <a:lnTo>
                    <a:pt x="201" y="135"/>
                  </a:lnTo>
                  <a:lnTo>
                    <a:pt x="192" y="158"/>
                  </a:lnTo>
                  <a:lnTo>
                    <a:pt x="177" y="177"/>
                  </a:lnTo>
                  <a:lnTo>
                    <a:pt x="158" y="192"/>
                  </a:lnTo>
                  <a:lnTo>
                    <a:pt x="136" y="201"/>
                  </a:lnTo>
                  <a:lnTo>
                    <a:pt x="112" y="205"/>
                  </a:lnTo>
                  <a:lnTo>
                    <a:pt x="89" y="203"/>
                  </a:lnTo>
                  <a:lnTo>
                    <a:pt x="67" y="195"/>
                  </a:lnTo>
                  <a:lnTo>
                    <a:pt x="46" y="182"/>
                  </a:lnTo>
                  <a:lnTo>
                    <a:pt x="44" y="181"/>
                  </a:lnTo>
                  <a:lnTo>
                    <a:pt x="43" y="182"/>
                  </a:lnTo>
                  <a:lnTo>
                    <a:pt x="41" y="183"/>
                  </a:lnTo>
                  <a:lnTo>
                    <a:pt x="41" y="183"/>
                  </a:lnTo>
                  <a:lnTo>
                    <a:pt x="40" y="184"/>
                  </a:lnTo>
                  <a:lnTo>
                    <a:pt x="41" y="186"/>
                  </a:lnTo>
                  <a:lnTo>
                    <a:pt x="41" y="187"/>
                  </a:lnTo>
                  <a:lnTo>
                    <a:pt x="63" y="201"/>
                  </a:lnTo>
                  <a:lnTo>
                    <a:pt x="87" y="210"/>
                  </a:lnTo>
                  <a:lnTo>
                    <a:pt x="113" y="212"/>
                  </a:lnTo>
                  <a:lnTo>
                    <a:pt x="137" y="209"/>
                  </a:lnTo>
                  <a:lnTo>
                    <a:pt x="160" y="198"/>
                  </a:lnTo>
                  <a:lnTo>
                    <a:pt x="182" y="182"/>
                  </a:lnTo>
                  <a:lnTo>
                    <a:pt x="198" y="161"/>
                  </a:lnTo>
                  <a:lnTo>
                    <a:pt x="207" y="138"/>
                  </a:lnTo>
                  <a:lnTo>
                    <a:pt x="211" y="113"/>
                  </a:lnTo>
                  <a:lnTo>
                    <a:pt x="209" y="89"/>
                  </a:lnTo>
                  <a:lnTo>
                    <a:pt x="201" y="64"/>
                  </a:lnTo>
                  <a:lnTo>
                    <a:pt x="186" y="43"/>
                  </a:lnTo>
                  <a:lnTo>
                    <a:pt x="186" y="41"/>
                  </a:lnTo>
                  <a:lnTo>
                    <a:pt x="184" y="41"/>
                  </a:lnTo>
                  <a:close/>
                  <a:moveTo>
                    <a:pt x="155" y="40"/>
                  </a:moveTo>
                  <a:lnTo>
                    <a:pt x="142" y="41"/>
                  </a:lnTo>
                  <a:lnTo>
                    <a:pt x="129" y="45"/>
                  </a:lnTo>
                  <a:lnTo>
                    <a:pt x="118" y="49"/>
                  </a:lnTo>
                  <a:lnTo>
                    <a:pt x="117" y="50"/>
                  </a:lnTo>
                  <a:lnTo>
                    <a:pt x="117" y="53"/>
                  </a:lnTo>
                  <a:lnTo>
                    <a:pt x="117" y="54"/>
                  </a:lnTo>
                  <a:lnTo>
                    <a:pt x="135" y="76"/>
                  </a:lnTo>
                  <a:lnTo>
                    <a:pt x="136" y="77"/>
                  </a:lnTo>
                  <a:lnTo>
                    <a:pt x="137" y="77"/>
                  </a:lnTo>
                  <a:lnTo>
                    <a:pt x="138" y="76"/>
                  </a:lnTo>
                  <a:lnTo>
                    <a:pt x="166" y="48"/>
                  </a:lnTo>
                  <a:lnTo>
                    <a:pt x="168" y="46"/>
                  </a:lnTo>
                  <a:lnTo>
                    <a:pt x="168" y="45"/>
                  </a:lnTo>
                  <a:lnTo>
                    <a:pt x="166" y="44"/>
                  </a:lnTo>
                  <a:lnTo>
                    <a:pt x="166" y="43"/>
                  </a:lnTo>
                  <a:lnTo>
                    <a:pt x="155" y="40"/>
                  </a:lnTo>
                  <a:close/>
                  <a:moveTo>
                    <a:pt x="92" y="23"/>
                  </a:moveTo>
                  <a:lnTo>
                    <a:pt x="71" y="30"/>
                  </a:lnTo>
                  <a:lnTo>
                    <a:pt x="52" y="43"/>
                  </a:lnTo>
                  <a:lnTo>
                    <a:pt x="50" y="44"/>
                  </a:lnTo>
                  <a:lnTo>
                    <a:pt x="50" y="46"/>
                  </a:lnTo>
                  <a:lnTo>
                    <a:pt x="52" y="48"/>
                  </a:lnTo>
                  <a:lnTo>
                    <a:pt x="73" y="69"/>
                  </a:lnTo>
                  <a:lnTo>
                    <a:pt x="75" y="71"/>
                  </a:lnTo>
                  <a:lnTo>
                    <a:pt x="77" y="71"/>
                  </a:lnTo>
                  <a:lnTo>
                    <a:pt x="78" y="69"/>
                  </a:lnTo>
                  <a:lnTo>
                    <a:pt x="104" y="50"/>
                  </a:lnTo>
                  <a:lnTo>
                    <a:pt x="105" y="48"/>
                  </a:lnTo>
                  <a:lnTo>
                    <a:pt x="105" y="46"/>
                  </a:lnTo>
                  <a:lnTo>
                    <a:pt x="96" y="25"/>
                  </a:lnTo>
                  <a:lnTo>
                    <a:pt x="95" y="23"/>
                  </a:lnTo>
                  <a:lnTo>
                    <a:pt x="92" y="23"/>
                  </a:lnTo>
                  <a:close/>
                  <a:moveTo>
                    <a:pt x="105" y="22"/>
                  </a:moveTo>
                  <a:lnTo>
                    <a:pt x="104" y="22"/>
                  </a:lnTo>
                  <a:lnTo>
                    <a:pt x="103" y="23"/>
                  </a:lnTo>
                  <a:lnTo>
                    <a:pt x="103" y="25"/>
                  </a:lnTo>
                  <a:lnTo>
                    <a:pt x="106" y="34"/>
                  </a:lnTo>
                  <a:lnTo>
                    <a:pt x="110" y="43"/>
                  </a:lnTo>
                  <a:lnTo>
                    <a:pt x="112" y="44"/>
                  </a:lnTo>
                  <a:lnTo>
                    <a:pt x="113" y="44"/>
                  </a:lnTo>
                  <a:lnTo>
                    <a:pt x="114" y="44"/>
                  </a:lnTo>
                  <a:lnTo>
                    <a:pt x="132" y="36"/>
                  </a:lnTo>
                  <a:lnTo>
                    <a:pt x="150" y="34"/>
                  </a:lnTo>
                  <a:lnTo>
                    <a:pt x="151" y="34"/>
                  </a:lnTo>
                  <a:lnTo>
                    <a:pt x="151" y="32"/>
                  </a:lnTo>
                  <a:lnTo>
                    <a:pt x="151" y="32"/>
                  </a:lnTo>
                  <a:lnTo>
                    <a:pt x="129" y="23"/>
                  </a:lnTo>
                  <a:lnTo>
                    <a:pt x="105" y="22"/>
                  </a:lnTo>
                  <a:close/>
                  <a:moveTo>
                    <a:pt x="198" y="0"/>
                  </a:moveTo>
                  <a:lnTo>
                    <a:pt x="207" y="0"/>
                  </a:lnTo>
                  <a:lnTo>
                    <a:pt x="214" y="6"/>
                  </a:lnTo>
                  <a:lnTo>
                    <a:pt x="219" y="12"/>
                  </a:lnTo>
                  <a:lnTo>
                    <a:pt x="219" y="21"/>
                  </a:lnTo>
                  <a:lnTo>
                    <a:pt x="214" y="27"/>
                  </a:lnTo>
                  <a:lnTo>
                    <a:pt x="210" y="31"/>
                  </a:lnTo>
                  <a:lnTo>
                    <a:pt x="206" y="32"/>
                  </a:lnTo>
                  <a:lnTo>
                    <a:pt x="201" y="32"/>
                  </a:lnTo>
                  <a:lnTo>
                    <a:pt x="196" y="31"/>
                  </a:lnTo>
                  <a:lnTo>
                    <a:pt x="195" y="30"/>
                  </a:lnTo>
                  <a:lnTo>
                    <a:pt x="193" y="31"/>
                  </a:lnTo>
                  <a:lnTo>
                    <a:pt x="191" y="34"/>
                  </a:lnTo>
                  <a:lnTo>
                    <a:pt x="189" y="35"/>
                  </a:lnTo>
                  <a:lnTo>
                    <a:pt x="191" y="37"/>
                  </a:lnTo>
                  <a:lnTo>
                    <a:pt x="205" y="57"/>
                  </a:lnTo>
                  <a:lnTo>
                    <a:pt x="214" y="78"/>
                  </a:lnTo>
                  <a:lnTo>
                    <a:pt x="219" y="101"/>
                  </a:lnTo>
                  <a:lnTo>
                    <a:pt x="218" y="124"/>
                  </a:lnTo>
                  <a:lnTo>
                    <a:pt x="212" y="147"/>
                  </a:lnTo>
                  <a:lnTo>
                    <a:pt x="202" y="168"/>
                  </a:lnTo>
                  <a:lnTo>
                    <a:pt x="187" y="187"/>
                  </a:lnTo>
                  <a:lnTo>
                    <a:pt x="165" y="203"/>
                  </a:lnTo>
                  <a:lnTo>
                    <a:pt x="142" y="214"/>
                  </a:lnTo>
                  <a:lnTo>
                    <a:pt x="118" y="219"/>
                  </a:lnTo>
                  <a:lnTo>
                    <a:pt x="115" y="220"/>
                  </a:lnTo>
                  <a:lnTo>
                    <a:pt x="115" y="221"/>
                  </a:lnTo>
                  <a:lnTo>
                    <a:pt x="115" y="225"/>
                  </a:lnTo>
                  <a:lnTo>
                    <a:pt x="115" y="228"/>
                  </a:lnTo>
                  <a:lnTo>
                    <a:pt x="117" y="228"/>
                  </a:lnTo>
                  <a:lnTo>
                    <a:pt x="123" y="234"/>
                  </a:lnTo>
                  <a:lnTo>
                    <a:pt x="126" y="243"/>
                  </a:lnTo>
                  <a:lnTo>
                    <a:pt x="123" y="251"/>
                  </a:lnTo>
                  <a:lnTo>
                    <a:pt x="117" y="257"/>
                  </a:lnTo>
                  <a:lnTo>
                    <a:pt x="115" y="257"/>
                  </a:lnTo>
                  <a:lnTo>
                    <a:pt x="115" y="260"/>
                  </a:lnTo>
                  <a:lnTo>
                    <a:pt x="115" y="264"/>
                  </a:lnTo>
                  <a:lnTo>
                    <a:pt x="115" y="265"/>
                  </a:lnTo>
                  <a:lnTo>
                    <a:pt x="118" y="266"/>
                  </a:lnTo>
                  <a:lnTo>
                    <a:pt x="141" y="269"/>
                  </a:lnTo>
                  <a:lnTo>
                    <a:pt x="164" y="275"/>
                  </a:lnTo>
                  <a:lnTo>
                    <a:pt x="184" y="285"/>
                  </a:lnTo>
                  <a:lnTo>
                    <a:pt x="186" y="287"/>
                  </a:lnTo>
                  <a:lnTo>
                    <a:pt x="186" y="288"/>
                  </a:lnTo>
                  <a:lnTo>
                    <a:pt x="184" y="290"/>
                  </a:lnTo>
                  <a:lnTo>
                    <a:pt x="183" y="290"/>
                  </a:lnTo>
                  <a:lnTo>
                    <a:pt x="35" y="290"/>
                  </a:lnTo>
                  <a:lnTo>
                    <a:pt x="34" y="290"/>
                  </a:lnTo>
                  <a:lnTo>
                    <a:pt x="32" y="288"/>
                  </a:lnTo>
                  <a:lnTo>
                    <a:pt x="32" y="287"/>
                  </a:lnTo>
                  <a:lnTo>
                    <a:pt x="34" y="285"/>
                  </a:lnTo>
                  <a:lnTo>
                    <a:pt x="55" y="275"/>
                  </a:lnTo>
                  <a:lnTo>
                    <a:pt x="77" y="269"/>
                  </a:lnTo>
                  <a:lnTo>
                    <a:pt x="100" y="266"/>
                  </a:lnTo>
                  <a:lnTo>
                    <a:pt x="103" y="265"/>
                  </a:lnTo>
                  <a:lnTo>
                    <a:pt x="104" y="264"/>
                  </a:lnTo>
                  <a:lnTo>
                    <a:pt x="104" y="260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95" y="251"/>
                  </a:lnTo>
                  <a:lnTo>
                    <a:pt x="94" y="243"/>
                  </a:lnTo>
                  <a:lnTo>
                    <a:pt x="95" y="234"/>
                  </a:lnTo>
                  <a:lnTo>
                    <a:pt x="101" y="228"/>
                  </a:lnTo>
                  <a:lnTo>
                    <a:pt x="103" y="228"/>
                  </a:lnTo>
                  <a:lnTo>
                    <a:pt x="104" y="225"/>
                  </a:lnTo>
                  <a:lnTo>
                    <a:pt x="104" y="221"/>
                  </a:lnTo>
                  <a:lnTo>
                    <a:pt x="103" y="220"/>
                  </a:lnTo>
                  <a:lnTo>
                    <a:pt x="101" y="219"/>
                  </a:lnTo>
                  <a:lnTo>
                    <a:pt x="78" y="215"/>
                  </a:lnTo>
                  <a:lnTo>
                    <a:pt x="57" y="206"/>
                  </a:lnTo>
                  <a:lnTo>
                    <a:pt x="36" y="192"/>
                  </a:lnTo>
                  <a:lnTo>
                    <a:pt x="35" y="191"/>
                  </a:lnTo>
                  <a:lnTo>
                    <a:pt x="32" y="192"/>
                  </a:lnTo>
                  <a:lnTo>
                    <a:pt x="30" y="193"/>
                  </a:lnTo>
                  <a:lnTo>
                    <a:pt x="30" y="196"/>
                  </a:lnTo>
                  <a:lnTo>
                    <a:pt x="30" y="197"/>
                  </a:lnTo>
                  <a:lnTo>
                    <a:pt x="31" y="202"/>
                  </a:lnTo>
                  <a:lnTo>
                    <a:pt x="31" y="206"/>
                  </a:lnTo>
                  <a:lnTo>
                    <a:pt x="30" y="211"/>
                  </a:lnTo>
                  <a:lnTo>
                    <a:pt x="27" y="215"/>
                  </a:lnTo>
                  <a:lnTo>
                    <a:pt x="20" y="219"/>
                  </a:lnTo>
                  <a:lnTo>
                    <a:pt x="12" y="219"/>
                  </a:lnTo>
                  <a:lnTo>
                    <a:pt x="4" y="215"/>
                  </a:lnTo>
                  <a:lnTo>
                    <a:pt x="0" y="207"/>
                  </a:lnTo>
                  <a:lnTo>
                    <a:pt x="0" y="200"/>
                  </a:lnTo>
                  <a:lnTo>
                    <a:pt x="4" y="192"/>
                  </a:lnTo>
                  <a:lnTo>
                    <a:pt x="8" y="189"/>
                  </a:lnTo>
                  <a:lnTo>
                    <a:pt x="13" y="188"/>
                  </a:lnTo>
                  <a:lnTo>
                    <a:pt x="17" y="188"/>
                  </a:lnTo>
                  <a:lnTo>
                    <a:pt x="22" y="189"/>
                  </a:lnTo>
                  <a:lnTo>
                    <a:pt x="23" y="189"/>
                  </a:lnTo>
                  <a:lnTo>
                    <a:pt x="26" y="189"/>
                  </a:lnTo>
                  <a:lnTo>
                    <a:pt x="37" y="177"/>
                  </a:lnTo>
                  <a:lnTo>
                    <a:pt x="39" y="175"/>
                  </a:lnTo>
                  <a:lnTo>
                    <a:pt x="37" y="173"/>
                  </a:lnTo>
                  <a:lnTo>
                    <a:pt x="25" y="152"/>
                  </a:lnTo>
                  <a:lnTo>
                    <a:pt x="16" y="131"/>
                  </a:lnTo>
                  <a:lnTo>
                    <a:pt x="14" y="108"/>
                  </a:lnTo>
                  <a:lnTo>
                    <a:pt x="18" y="83"/>
                  </a:lnTo>
                  <a:lnTo>
                    <a:pt x="27" y="62"/>
                  </a:lnTo>
                  <a:lnTo>
                    <a:pt x="43" y="43"/>
                  </a:lnTo>
                  <a:lnTo>
                    <a:pt x="62" y="27"/>
                  </a:lnTo>
                  <a:lnTo>
                    <a:pt x="85" y="18"/>
                  </a:lnTo>
                  <a:lnTo>
                    <a:pt x="108" y="14"/>
                  </a:lnTo>
                  <a:lnTo>
                    <a:pt x="131" y="17"/>
                  </a:lnTo>
                  <a:lnTo>
                    <a:pt x="152" y="25"/>
                  </a:lnTo>
                  <a:lnTo>
                    <a:pt x="172" y="39"/>
                  </a:lnTo>
                  <a:lnTo>
                    <a:pt x="174" y="39"/>
                  </a:lnTo>
                  <a:lnTo>
                    <a:pt x="177" y="39"/>
                  </a:lnTo>
                  <a:lnTo>
                    <a:pt x="188" y="26"/>
                  </a:lnTo>
                  <a:lnTo>
                    <a:pt x="189" y="25"/>
                  </a:lnTo>
                  <a:lnTo>
                    <a:pt x="188" y="23"/>
                  </a:lnTo>
                  <a:lnTo>
                    <a:pt x="187" y="18"/>
                  </a:lnTo>
                  <a:lnTo>
                    <a:pt x="187" y="13"/>
                  </a:lnTo>
                  <a:lnTo>
                    <a:pt x="188" y="9"/>
                  </a:lnTo>
                  <a:lnTo>
                    <a:pt x="192" y="6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382C2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0105" tIns="45053" rIns="90105" bIns="45053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774"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2" name="圆角右箭头 9">
              <a:extLst>
                <a:ext uri="{FF2B5EF4-FFF2-40B4-BE49-F238E27FC236}">
                  <a16:creationId xmlns:a16="http://schemas.microsoft.com/office/drawing/2014/main" id="{6C3DA4A8-E0AF-482D-9212-3A115BADB5ED}"/>
                </a:ext>
              </a:extLst>
            </p:cNvPr>
            <p:cNvSpPr/>
            <p:nvPr/>
          </p:nvSpPr>
          <p:spPr>
            <a:xfrm rot="16200000">
              <a:off x="4622683" y="2819240"/>
              <a:ext cx="482600" cy="937847"/>
            </a:xfrm>
            <a:prstGeom prst="bentArrow">
              <a:avLst>
                <a:gd name="adj1" fmla="val 25000"/>
                <a:gd name="adj2" fmla="val 25000"/>
                <a:gd name="adj3" fmla="val 25000"/>
                <a:gd name="adj4" fmla="val 5953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774" dirty="0">
                <a:solidFill>
                  <a:schemeClr val="tx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3" name="圆角右箭头 16">
              <a:extLst>
                <a:ext uri="{FF2B5EF4-FFF2-40B4-BE49-F238E27FC236}">
                  <a16:creationId xmlns:a16="http://schemas.microsoft.com/office/drawing/2014/main" id="{5F4D1457-9E59-4AD7-90D8-B583B4BA6689}"/>
                </a:ext>
              </a:extLst>
            </p:cNvPr>
            <p:cNvSpPr/>
            <p:nvPr/>
          </p:nvSpPr>
          <p:spPr>
            <a:xfrm rot="16200000" flipH="1">
              <a:off x="3713604" y="2596966"/>
              <a:ext cx="521898" cy="2716706"/>
            </a:xfrm>
            <a:prstGeom prst="bentArrow">
              <a:avLst>
                <a:gd name="adj1" fmla="val 25000"/>
                <a:gd name="adj2" fmla="val 25000"/>
                <a:gd name="adj3" fmla="val 25000"/>
                <a:gd name="adj4" fmla="val 5953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774">
                <a:solidFill>
                  <a:schemeClr val="tx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4" name="圆角右箭头 17">
              <a:extLst>
                <a:ext uri="{FF2B5EF4-FFF2-40B4-BE49-F238E27FC236}">
                  <a16:creationId xmlns:a16="http://schemas.microsoft.com/office/drawing/2014/main" id="{1A2B8BCC-9D0C-4744-B782-1D6C4D1D3178}"/>
                </a:ext>
              </a:extLst>
            </p:cNvPr>
            <p:cNvSpPr/>
            <p:nvPr/>
          </p:nvSpPr>
          <p:spPr>
            <a:xfrm rot="5400000" flipH="1">
              <a:off x="8400873" y="1877369"/>
              <a:ext cx="587484" cy="2716706"/>
            </a:xfrm>
            <a:prstGeom prst="bentArrow">
              <a:avLst>
                <a:gd name="adj1" fmla="val 25000"/>
                <a:gd name="adj2" fmla="val 25000"/>
                <a:gd name="adj3" fmla="val 25000"/>
                <a:gd name="adj4" fmla="val 5953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774">
                <a:solidFill>
                  <a:schemeClr val="tx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15" name="圆角右箭头 21">
              <a:extLst>
                <a:ext uri="{FF2B5EF4-FFF2-40B4-BE49-F238E27FC236}">
                  <a16:creationId xmlns:a16="http://schemas.microsoft.com/office/drawing/2014/main" id="{D115862D-DC9B-4F44-9445-E727A585CA0B}"/>
                </a:ext>
              </a:extLst>
            </p:cNvPr>
            <p:cNvSpPr/>
            <p:nvPr/>
          </p:nvSpPr>
          <p:spPr>
            <a:xfrm rot="5400000">
              <a:off x="7600716" y="3439919"/>
              <a:ext cx="482600" cy="937847"/>
            </a:xfrm>
            <a:prstGeom prst="bentArrow">
              <a:avLst>
                <a:gd name="adj1" fmla="val 25000"/>
                <a:gd name="adj2" fmla="val 25000"/>
                <a:gd name="adj3" fmla="val 25000"/>
                <a:gd name="adj4" fmla="val 5953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774">
                <a:solidFill>
                  <a:schemeClr val="tx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F551715B-42F3-4929-93F7-F85C9BEC9197}"/>
              </a:ext>
            </a:extLst>
          </p:cNvPr>
          <p:cNvSpPr txBox="1"/>
          <p:nvPr/>
        </p:nvSpPr>
        <p:spPr>
          <a:xfrm>
            <a:off x="3671859" y="2075586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17" name="Rectangle 24">
            <a:extLst>
              <a:ext uri="{FF2B5EF4-FFF2-40B4-BE49-F238E27FC236}">
                <a16:creationId xmlns:a16="http://schemas.microsoft.com/office/drawing/2014/main" id="{D0420833-6B8F-41A8-852C-B36191B1DE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3276" y="1804483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单击填加标题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1A9A428-499F-48AE-9468-A9970E6F246C}"/>
              </a:ext>
            </a:extLst>
          </p:cNvPr>
          <p:cNvSpPr txBox="1"/>
          <p:nvPr/>
        </p:nvSpPr>
        <p:spPr>
          <a:xfrm>
            <a:off x="7230080" y="2075586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19" name="Rectangle 24">
            <a:extLst>
              <a:ext uri="{FF2B5EF4-FFF2-40B4-BE49-F238E27FC236}">
                <a16:creationId xmlns:a16="http://schemas.microsoft.com/office/drawing/2014/main" id="{6AE13263-4169-4E06-8AD0-6B19234F13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71498" y="1804483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单击填加标题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DBA86B0-F4B0-4485-92B5-C0F09DDD7117}"/>
              </a:ext>
            </a:extLst>
          </p:cNvPr>
          <p:cNvSpPr txBox="1"/>
          <p:nvPr/>
        </p:nvSpPr>
        <p:spPr>
          <a:xfrm>
            <a:off x="1897270" y="4752717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21" name="Rectangle 24">
            <a:extLst>
              <a:ext uri="{FF2B5EF4-FFF2-40B4-BE49-F238E27FC236}">
                <a16:creationId xmlns:a16="http://schemas.microsoft.com/office/drawing/2014/main" id="{88022E0E-F25D-46F0-B3B2-131E044805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8688" y="4481614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单击填加标题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8F5901E-A349-4ED2-BD17-0020DC743C66}"/>
              </a:ext>
            </a:extLst>
          </p:cNvPr>
          <p:cNvSpPr txBox="1"/>
          <p:nvPr/>
        </p:nvSpPr>
        <p:spPr>
          <a:xfrm>
            <a:off x="5455492" y="4752717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23" name="Rectangle 24">
            <a:extLst>
              <a:ext uri="{FF2B5EF4-FFF2-40B4-BE49-F238E27FC236}">
                <a16:creationId xmlns:a16="http://schemas.microsoft.com/office/drawing/2014/main" id="{DB1234FE-6628-4C7D-98BA-5BC9B19D16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6909" y="4481614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单击填加标题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00D3C06-A928-487C-B638-1F89AAF3C2CA}"/>
              </a:ext>
            </a:extLst>
          </p:cNvPr>
          <p:cNvSpPr/>
          <p:nvPr/>
        </p:nvSpPr>
        <p:spPr>
          <a:xfrm>
            <a:off x="4680565" y="3153072"/>
            <a:ext cx="2222260" cy="7451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4C9AABF-1F60-4358-A500-0F0CBC3690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2150" y="3405153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单击填加标题</a:t>
            </a:r>
          </a:p>
        </p:txBody>
      </p:sp>
      <p:sp>
        <p:nvSpPr>
          <p:cNvPr id="26" name="Freeform 387">
            <a:extLst>
              <a:ext uri="{FF2B5EF4-FFF2-40B4-BE49-F238E27FC236}">
                <a16:creationId xmlns:a16="http://schemas.microsoft.com/office/drawing/2014/main" id="{CDA3188E-1A33-4749-87AF-FCABBCEE423D}"/>
              </a:ext>
            </a:extLst>
          </p:cNvPr>
          <p:cNvSpPr>
            <a:spLocks noEditPoints="1"/>
          </p:cNvSpPr>
          <p:nvPr/>
        </p:nvSpPr>
        <p:spPr bwMode="auto">
          <a:xfrm>
            <a:off x="3581075" y="1631923"/>
            <a:ext cx="490137" cy="649039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rgbClr val="382C2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0105" tIns="45053" rIns="90105" bIns="45053" numCol="1" anchor="t" anchorCtr="0" compatLnSpc="1">
            <a:prstTxWarp prst="textNoShape">
              <a:avLst/>
            </a:prstTxWarp>
          </a:bodyPr>
          <a:lstStyle/>
          <a:p>
            <a:endParaRPr lang="zh-CN" altLang="en-US" sz="1774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8" name="Freeform 363">
            <a:extLst>
              <a:ext uri="{FF2B5EF4-FFF2-40B4-BE49-F238E27FC236}">
                <a16:creationId xmlns:a16="http://schemas.microsoft.com/office/drawing/2014/main" id="{136241D7-1936-49AC-ACE1-123075B3603F}"/>
              </a:ext>
            </a:extLst>
          </p:cNvPr>
          <p:cNvSpPr>
            <a:spLocks noEditPoints="1"/>
          </p:cNvSpPr>
          <p:nvPr/>
        </p:nvSpPr>
        <p:spPr bwMode="auto">
          <a:xfrm>
            <a:off x="9542760" y="1587546"/>
            <a:ext cx="507520" cy="505667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rgbClr val="382C2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0105" tIns="45053" rIns="90105" bIns="45053" numCol="1" anchor="t" anchorCtr="0" compatLnSpc="1">
            <a:prstTxWarp prst="textNoShape">
              <a:avLst/>
            </a:prstTxWarp>
          </a:bodyPr>
          <a:lstStyle/>
          <a:p>
            <a:endParaRPr lang="zh-CN" altLang="en-US" sz="1774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099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CA69AD6C-77AD-4D9C-B0A2-51126999FA1F}"/>
              </a:ext>
            </a:extLst>
          </p:cNvPr>
          <p:cNvGrpSpPr/>
          <p:nvPr/>
        </p:nvGrpSpPr>
        <p:grpSpPr>
          <a:xfrm>
            <a:off x="980276" y="2536817"/>
            <a:ext cx="5270381" cy="2665022"/>
            <a:chOff x="585767" y="1404221"/>
            <a:chExt cx="5538753" cy="2800727"/>
          </a:xfrm>
        </p:grpSpPr>
        <p:grpSp>
          <p:nvGrpSpPr>
            <p:cNvPr id="5" name="Group 20">
              <a:extLst>
                <a:ext uri="{FF2B5EF4-FFF2-40B4-BE49-F238E27FC236}">
                  <a16:creationId xmlns:a16="http://schemas.microsoft.com/office/drawing/2014/main" id="{B8F147DC-6953-4349-A5B0-C0F08A34F739}"/>
                </a:ext>
              </a:extLst>
            </p:cNvPr>
            <p:cNvGrpSpPr/>
            <p:nvPr/>
          </p:nvGrpSpPr>
          <p:grpSpPr>
            <a:xfrm>
              <a:off x="585767" y="1404221"/>
              <a:ext cx="5123509" cy="2800727"/>
              <a:chOff x="990601" y="2306984"/>
              <a:chExt cx="5123789" cy="2800881"/>
            </a:xfrm>
          </p:grpSpPr>
          <p:grpSp>
            <p:nvGrpSpPr>
              <p:cNvPr id="6" name="Group 11">
                <a:extLst>
                  <a:ext uri="{FF2B5EF4-FFF2-40B4-BE49-F238E27FC236}">
                    <a16:creationId xmlns:a16="http://schemas.microsoft.com/office/drawing/2014/main" id="{192F45FE-7FDE-4605-8336-CF8990EEC21A}"/>
                  </a:ext>
                </a:extLst>
              </p:cNvPr>
              <p:cNvGrpSpPr/>
              <p:nvPr/>
            </p:nvGrpSpPr>
            <p:grpSpPr>
              <a:xfrm>
                <a:off x="990601" y="2358569"/>
                <a:ext cx="4742004" cy="2680343"/>
                <a:chOff x="749300" y="1811866"/>
                <a:chExt cx="5847443" cy="3305175"/>
              </a:xfrm>
              <a:solidFill>
                <a:srgbClr val="00BBD6"/>
              </a:solidFill>
            </p:grpSpPr>
            <p:sp>
              <p:nvSpPr>
                <p:cNvPr id="9" name="Rectangle 12">
                  <a:extLst>
                    <a:ext uri="{FF2B5EF4-FFF2-40B4-BE49-F238E27FC236}">
                      <a16:creationId xmlns:a16="http://schemas.microsoft.com/office/drawing/2014/main" id="{AA381253-6CCC-467C-9E06-2C291EBBC4E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5538" y="1811866"/>
                  <a:ext cx="3097212" cy="260350"/>
                </a:xfrm>
                <a:prstGeom prst="rect">
                  <a:avLst/>
                </a:prstGeom>
                <a:solidFill>
                  <a:schemeClr val="accent1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 dirty="0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10" name="Freeform 13">
                  <a:extLst>
                    <a:ext uri="{FF2B5EF4-FFF2-40B4-BE49-F238E27FC236}">
                      <a16:creationId xmlns:a16="http://schemas.microsoft.com/office/drawing/2014/main" id="{B258DCAC-E96C-492F-9C0C-D41C41FD8F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9300" y="1811866"/>
                  <a:ext cx="1646237" cy="3305175"/>
                </a:xfrm>
                <a:custGeom>
                  <a:avLst/>
                  <a:gdLst>
                    <a:gd name="T0" fmla="*/ 184 w 184"/>
                    <a:gd name="T1" fmla="*/ 338 h 368"/>
                    <a:gd name="T2" fmla="*/ 184 w 184"/>
                    <a:gd name="T3" fmla="*/ 368 h 368"/>
                    <a:gd name="T4" fmla="*/ 0 w 184"/>
                    <a:gd name="T5" fmla="*/ 184 h 368"/>
                    <a:gd name="T6" fmla="*/ 184 w 184"/>
                    <a:gd name="T7" fmla="*/ 0 h 368"/>
                    <a:gd name="T8" fmla="*/ 184 w 184"/>
                    <a:gd name="T9" fmla="*/ 30 h 368"/>
                    <a:gd name="T10" fmla="*/ 29 w 184"/>
                    <a:gd name="T11" fmla="*/ 184 h 368"/>
                    <a:gd name="T12" fmla="*/ 184 w 184"/>
                    <a:gd name="T13" fmla="*/ 338 h 3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4" h="368">
                      <a:moveTo>
                        <a:pt x="184" y="338"/>
                      </a:moveTo>
                      <a:cubicBezTo>
                        <a:pt x="184" y="368"/>
                        <a:pt x="184" y="368"/>
                        <a:pt x="184" y="368"/>
                      </a:cubicBezTo>
                      <a:cubicBezTo>
                        <a:pt x="82" y="368"/>
                        <a:pt x="0" y="285"/>
                        <a:pt x="0" y="184"/>
                      </a:cubicBezTo>
                      <a:cubicBezTo>
                        <a:pt x="0" y="82"/>
                        <a:pt x="82" y="0"/>
                        <a:pt x="184" y="0"/>
                      </a:cubicBezTo>
                      <a:cubicBezTo>
                        <a:pt x="184" y="30"/>
                        <a:pt x="184" y="30"/>
                        <a:pt x="184" y="30"/>
                      </a:cubicBezTo>
                      <a:cubicBezTo>
                        <a:pt x="98" y="30"/>
                        <a:pt x="29" y="99"/>
                        <a:pt x="29" y="184"/>
                      </a:cubicBezTo>
                      <a:cubicBezTo>
                        <a:pt x="29" y="269"/>
                        <a:pt x="98" y="338"/>
                        <a:pt x="184" y="33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11" name="Rectangle 14">
                  <a:extLst>
                    <a:ext uri="{FF2B5EF4-FFF2-40B4-BE49-F238E27FC236}">
                      <a16:creationId xmlns:a16="http://schemas.microsoft.com/office/drawing/2014/main" id="{76C7B1F5-92C8-4960-808A-56AD5092C8A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5538" y="4847166"/>
                  <a:ext cx="4201205" cy="269875"/>
                </a:xfrm>
                <a:prstGeom prst="rect">
                  <a:avLst/>
                </a:prstGeom>
                <a:solidFill>
                  <a:schemeClr val="accent1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</p:grpSp>
          <p:sp>
            <p:nvSpPr>
              <p:cNvPr id="7" name="Rectangle 51">
                <a:extLst>
                  <a:ext uri="{FF2B5EF4-FFF2-40B4-BE49-F238E27FC236}">
                    <a16:creationId xmlns:a16="http://schemas.microsoft.com/office/drawing/2014/main" id="{D795E370-75A4-4C6C-A6B0-84272089B331}"/>
                  </a:ext>
                </a:extLst>
              </p:cNvPr>
              <p:cNvSpPr/>
              <p:nvPr/>
            </p:nvSpPr>
            <p:spPr>
              <a:xfrm>
                <a:off x="5740044" y="4798280"/>
                <a:ext cx="374346" cy="3095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429636"/>
                <a:r>
                  <a:rPr lang="en-US" sz="1314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Open Sans" pitchFamily="34" charset="0"/>
                    <a:sym typeface="字魂58号-创中黑" panose="00000500000000000000" pitchFamily="2" charset="-122"/>
                  </a:rPr>
                  <a:t>Oil</a:t>
                </a:r>
              </a:p>
            </p:txBody>
          </p:sp>
          <p:sp>
            <p:nvSpPr>
              <p:cNvPr id="8" name="TextBox 59">
                <a:extLst>
                  <a:ext uri="{FF2B5EF4-FFF2-40B4-BE49-F238E27FC236}">
                    <a16:creationId xmlns:a16="http://schemas.microsoft.com/office/drawing/2014/main" id="{D06E74E7-6854-4E61-8BC0-86C6082E2FAB}"/>
                  </a:ext>
                </a:extLst>
              </p:cNvPr>
              <p:cNvSpPr txBox="1"/>
              <p:nvPr/>
            </p:nvSpPr>
            <p:spPr>
              <a:xfrm>
                <a:off x="4841192" y="2306984"/>
                <a:ext cx="569007" cy="309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14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Open Sans" panose="020B0606030504020204" pitchFamily="34" charset="0"/>
                    <a:sym typeface="字魂58号-创中黑" panose="00000500000000000000" pitchFamily="2" charset="-122"/>
                  </a:rPr>
                  <a:t>60%</a:t>
                </a:r>
              </a:p>
            </p:txBody>
          </p:sp>
        </p:grpSp>
        <p:grpSp>
          <p:nvGrpSpPr>
            <p:cNvPr id="12" name="Group 2">
              <a:extLst>
                <a:ext uri="{FF2B5EF4-FFF2-40B4-BE49-F238E27FC236}">
                  <a16:creationId xmlns:a16="http://schemas.microsoft.com/office/drawing/2014/main" id="{27B82A7E-EDC5-49BE-B2B8-033348B087DD}"/>
                </a:ext>
              </a:extLst>
            </p:cNvPr>
            <p:cNvGrpSpPr/>
            <p:nvPr/>
          </p:nvGrpSpPr>
          <p:grpSpPr>
            <a:xfrm>
              <a:off x="795601" y="1618089"/>
              <a:ext cx="5328919" cy="2365189"/>
              <a:chOff x="1200446" y="2520864"/>
              <a:chExt cx="5329212" cy="2365320"/>
            </a:xfrm>
          </p:grpSpPr>
          <p:grpSp>
            <p:nvGrpSpPr>
              <p:cNvPr id="13" name="Group 7">
                <a:extLst>
                  <a:ext uri="{FF2B5EF4-FFF2-40B4-BE49-F238E27FC236}">
                    <a16:creationId xmlns:a16="http://schemas.microsoft.com/office/drawing/2014/main" id="{EBE735F8-D9D6-4A12-8CD9-5DAF7887B7F5}"/>
                  </a:ext>
                </a:extLst>
              </p:cNvPr>
              <p:cNvGrpSpPr/>
              <p:nvPr/>
            </p:nvGrpSpPr>
            <p:grpSpPr>
              <a:xfrm>
                <a:off x="1200446" y="2569701"/>
                <a:ext cx="4759437" cy="2250355"/>
                <a:chOff x="1008063" y="2072216"/>
                <a:chExt cx="5868939" cy="2774950"/>
              </a:xfrm>
              <a:solidFill>
                <a:srgbClr val="895881"/>
              </a:solidFill>
            </p:grpSpPr>
            <p:sp>
              <p:nvSpPr>
                <p:cNvPr id="16" name="Rectangle 8">
                  <a:extLst>
                    <a:ext uri="{FF2B5EF4-FFF2-40B4-BE49-F238E27FC236}">
                      <a16:creationId xmlns:a16="http://schemas.microsoft.com/office/drawing/2014/main" id="{CD1E2F15-6C5D-442F-9C05-9692638633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5538" y="2072216"/>
                  <a:ext cx="3700462" cy="269875"/>
                </a:xfrm>
                <a:prstGeom prst="rect">
                  <a:avLst/>
                </a:prstGeom>
                <a:solidFill>
                  <a:schemeClr val="accent2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17" name="Freeform 9">
                  <a:extLst>
                    <a:ext uri="{FF2B5EF4-FFF2-40B4-BE49-F238E27FC236}">
                      <a16:creationId xmlns:a16="http://schemas.microsoft.com/office/drawing/2014/main" id="{D01340B5-A3F8-4202-AB4A-EF61775E46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063" y="2081741"/>
                  <a:ext cx="1387475" cy="2765425"/>
                </a:xfrm>
                <a:custGeom>
                  <a:avLst/>
                  <a:gdLst>
                    <a:gd name="T0" fmla="*/ 155 w 155"/>
                    <a:gd name="T1" fmla="*/ 279 h 308"/>
                    <a:gd name="T2" fmla="*/ 155 w 155"/>
                    <a:gd name="T3" fmla="*/ 308 h 308"/>
                    <a:gd name="T4" fmla="*/ 0 w 155"/>
                    <a:gd name="T5" fmla="*/ 154 h 308"/>
                    <a:gd name="T6" fmla="*/ 155 w 155"/>
                    <a:gd name="T7" fmla="*/ 0 h 308"/>
                    <a:gd name="T8" fmla="*/ 155 w 155"/>
                    <a:gd name="T9" fmla="*/ 29 h 308"/>
                    <a:gd name="T10" fmla="*/ 30 w 155"/>
                    <a:gd name="T11" fmla="*/ 154 h 308"/>
                    <a:gd name="T12" fmla="*/ 155 w 155"/>
                    <a:gd name="T13" fmla="*/ 279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5" h="308">
                      <a:moveTo>
                        <a:pt x="155" y="279"/>
                      </a:moveTo>
                      <a:cubicBezTo>
                        <a:pt x="155" y="308"/>
                        <a:pt x="155" y="308"/>
                        <a:pt x="155" y="308"/>
                      </a:cubicBezTo>
                      <a:cubicBezTo>
                        <a:pt x="69" y="308"/>
                        <a:pt x="0" y="239"/>
                        <a:pt x="0" y="154"/>
                      </a:cubicBezTo>
                      <a:cubicBezTo>
                        <a:pt x="0" y="69"/>
                        <a:pt x="69" y="0"/>
                        <a:pt x="155" y="0"/>
                      </a:cubicBezTo>
                      <a:cubicBezTo>
                        <a:pt x="155" y="29"/>
                        <a:pt x="155" y="29"/>
                        <a:pt x="155" y="29"/>
                      </a:cubicBezTo>
                      <a:cubicBezTo>
                        <a:pt x="86" y="29"/>
                        <a:pt x="30" y="85"/>
                        <a:pt x="30" y="154"/>
                      </a:cubicBezTo>
                      <a:cubicBezTo>
                        <a:pt x="30" y="223"/>
                        <a:pt x="86" y="279"/>
                        <a:pt x="155" y="27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18" name="Rectangle 10">
                  <a:extLst>
                    <a:ext uri="{FF2B5EF4-FFF2-40B4-BE49-F238E27FC236}">
                      <a16:creationId xmlns:a16="http://schemas.microsoft.com/office/drawing/2014/main" id="{EC908FEE-598A-4FA6-AE76-880050126C2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5538" y="4586816"/>
                  <a:ext cx="4481464" cy="260350"/>
                </a:xfrm>
                <a:prstGeom prst="rect">
                  <a:avLst/>
                </a:prstGeom>
                <a:solidFill>
                  <a:schemeClr val="accent2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</p:grpSp>
          <p:sp>
            <p:nvSpPr>
              <p:cNvPr id="14" name="Rectangle 50">
                <a:extLst>
                  <a:ext uri="{FF2B5EF4-FFF2-40B4-BE49-F238E27FC236}">
                    <a16:creationId xmlns:a16="http://schemas.microsoft.com/office/drawing/2014/main" id="{D9044758-BAF9-4436-BEA7-A410C45C142C}"/>
                  </a:ext>
                </a:extLst>
              </p:cNvPr>
              <p:cNvSpPr/>
              <p:nvPr/>
            </p:nvSpPr>
            <p:spPr>
              <a:xfrm>
                <a:off x="5959885" y="4576599"/>
                <a:ext cx="569773" cy="3095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429636"/>
                <a:r>
                  <a:rPr lang="en-US" sz="1314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Open Sans" pitchFamily="34" charset="0"/>
                    <a:sym typeface="字魂58号-创中黑" panose="00000500000000000000" pitchFamily="2" charset="-122"/>
                  </a:rPr>
                  <a:t>Metal</a:t>
                </a:r>
              </a:p>
            </p:txBody>
          </p:sp>
          <p:sp>
            <p:nvSpPr>
              <p:cNvPr id="15" name="TextBox 60">
                <a:extLst>
                  <a:ext uri="{FF2B5EF4-FFF2-40B4-BE49-F238E27FC236}">
                    <a16:creationId xmlns:a16="http://schemas.microsoft.com/office/drawing/2014/main" id="{B9254880-DAAE-4D15-B3EA-A2B6C2C0D112}"/>
                  </a:ext>
                </a:extLst>
              </p:cNvPr>
              <p:cNvSpPr txBox="1"/>
              <p:nvPr/>
            </p:nvSpPr>
            <p:spPr>
              <a:xfrm>
                <a:off x="5327611" y="2520864"/>
                <a:ext cx="611711" cy="309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14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Open Sans" panose="020B0606030504020204" pitchFamily="34" charset="0"/>
                    <a:sym typeface="字魂58号-创中黑" panose="00000500000000000000" pitchFamily="2" charset="-122"/>
                  </a:rPr>
                  <a:t>80%</a:t>
                </a:r>
              </a:p>
            </p:txBody>
          </p:sp>
        </p:grpSp>
        <p:grpSp>
          <p:nvGrpSpPr>
            <p:cNvPr id="19" name="Group 1">
              <a:extLst>
                <a:ext uri="{FF2B5EF4-FFF2-40B4-BE49-F238E27FC236}">
                  <a16:creationId xmlns:a16="http://schemas.microsoft.com/office/drawing/2014/main" id="{2FFEA5DF-0D08-452B-A2A4-6CF2C4A888A4}"/>
                </a:ext>
              </a:extLst>
            </p:cNvPr>
            <p:cNvGrpSpPr/>
            <p:nvPr/>
          </p:nvGrpSpPr>
          <p:grpSpPr>
            <a:xfrm>
              <a:off x="1224278" y="2094311"/>
              <a:ext cx="4052301" cy="1458201"/>
              <a:chOff x="1629146" y="2997114"/>
              <a:chExt cx="4052523" cy="1458282"/>
            </a:xfrm>
          </p:grpSpPr>
          <p:grpSp>
            <p:nvGrpSpPr>
              <p:cNvPr id="20" name="Group 15">
                <a:extLst>
                  <a:ext uri="{FF2B5EF4-FFF2-40B4-BE49-F238E27FC236}">
                    <a16:creationId xmlns:a16="http://schemas.microsoft.com/office/drawing/2014/main" id="{24C4A525-209A-4A91-8A4F-9C4226A8A964}"/>
                  </a:ext>
                </a:extLst>
              </p:cNvPr>
              <p:cNvGrpSpPr/>
              <p:nvPr/>
            </p:nvGrpSpPr>
            <p:grpSpPr>
              <a:xfrm>
                <a:off x="1629146" y="2999689"/>
                <a:ext cx="3398706" cy="1390380"/>
                <a:chOff x="1536700" y="2602441"/>
                <a:chExt cx="4191000" cy="1714500"/>
              </a:xfrm>
              <a:solidFill>
                <a:srgbClr val="F23B48"/>
              </a:solidFill>
            </p:grpSpPr>
            <p:sp>
              <p:nvSpPr>
                <p:cNvPr id="23" name="Rectangle 16">
                  <a:extLst>
                    <a:ext uri="{FF2B5EF4-FFF2-40B4-BE49-F238E27FC236}">
                      <a16:creationId xmlns:a16="http://schemas.microsoft.com/office/drawing/2014/main" id="{C6B32850-D1C5-49BA-9580-4CCC01FA3F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5538" y="2602441"/>
                  <a:ext cx="3332162" cy="269875"/>
                </a:xfrm>
                <a:prstGeom prst="rect">
                  <a:avLst/>
                </a:prstGeom>
                <a:solidFill>
                  <a:schemeClr val="accent4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24" name="Freeform 17">
                  <a:extLst>
                    <a:ext uri="{FF2B5EF4-FFF2-40B4-BE49-F238E27FC236}">
                      <a16:creationId xmlns:a16="http://schemas.microsoft.com/office/drawing/2014/main" id="{D8CE1985-0CF6-4AD4-BEB6-1EFBA41042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6700" y="2611966"/>
                  <a:ext cx="858837" cy="1704975"/>
                </a:xfrm>
                <a:custGeom>
                  <a:avLst/>
                  <a:gdLst>
                    <a:gd name="T0" fmla="*/ 96 w 96"/>
                    <a:gd name="T1" fmla="*/ 161 h 190"/>
                    <a:gd name="T2" fmla="*/ 96 w 96"/>
                    <a:gd name="T3" fmla="*/ 190 h 190"/>
                    <a:gd name="T4" fmla="*/ 0 w 96"/>
                    <a:gd name="T5" fmla="*/ 95 h 190"/>
                    <a:gd name="T6" fmla="*/ 96 w 96"/>
                    <a:gd name="T7" fmla="*/ 0 h 190"/>
                    <a:gd name="T8" fmla="*/ 96 w 96"/>
                    <a:gd name="T9" fmla="*/ 29 h 190"/>
                    <a:gd name="T10" fmla="*/ 30 w 96"/>
                    <a:gd name="T11" fmla="*/ 95 h 190"/>
                    <a:gd name="T12" fmla="*/ 96 w 96"/>
                    <a:gd name="T13" fmla="*/ 161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6" h="190">
                      <a:moveTo>
                        <a:pt x="96" y="161"/>
                      </a:moveTo>
                      <a:cubicBezTo>
                        <a:pt x="96" y="190"/>
                        <a:pt x="96" y="190"/>
                        <a:pt x="96" y="190"/>
                      </a:cubicBezTo>
                      <a:cubicBezTo>
                        <a:pt x="43" y="190"/>
                        <a:pt x="0" y="147"/>
                        <a:pt x="0" y="95"/>
                      </a:cubicBezTo>
                      <a:cubicBezTo>
                        <a:pt x="0" y="42"/>
                        <a:pt x="43" y="0"/>
                        <a:pt x="96" y="0"/>
                      </a:cubicBezTo>
                      <a:cubicBezTo>
                        <a:pt x="96" y="29"/>
                        <a:pt x="96" y="29"/>
                        <a:pt x="96" y="29"/>
                      </a:cubicBezTo>
                      <a:cubicBezTo>
                        <a:pt x="59" y="29"/>
                        <a:pt x="30" y="59"/>
                        <a:pt x="30" y="95"/>
                      </a:cubicBezTo>
                      <a:cubicBezTo>
                        <a:pt x="30" y="131"/>
                        <a:pt x="59" y="161"/>
                        <a:pt x="96" y="16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25" name="Rectangle 18">
                  <a:extLst>
                    <a:ext uri="{FF2B5EF4-FFF2-40B4-BE49-F238E27FC236}">
                      <a16:creationId xmlns:a16="http://schemas.microsoft.com/office/drawing/2014/main" id="{D2D1D5D0-CA4F-4281-8972-97B89355DCF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5538" y="4056591"/>
                  <a:ext cx="3181297" cy="260350"/>
                </a:xfrm>
                <a:prstGeom prst="rect">
                  <a:avLst/>
                </a:prstGeom>
                <a:solidFill>
                  <a:schemeClr val="accent4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</p:grpSp>
          <p:sp>
            <p:nvSpPr>
              <p:cNvPr id="21" name="Rectangle 48">
                <a:extLst>
                  <a:ext uri="{FF2B5EF4-FFF2-40B4-BE49-F238E27FC236}">
                    <a16:creationId xmlns:a16="http://schemas.microsoft.com/office/drawing/2014/main" id="{3EBF7DBA-DBB8-481B-AE67-834E85BED575}"/>
                  </a:ext>
                </a:extLst>
              </p:cNvPr>
              <p:cNvSpPr/>
              <p:nvPr/>
            </p:nvSpPr>
            <p:spPr>
              <a:xfrm>
                <a:off x="4876034" y="4145811"/>
                <a:ext cx="805635" cy="3095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429636"/>
                <a:r>
                  <a:rPr lang="en-US" sz="1314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Open Sans" pitchFamily="34" charset="0"/>
                    <a:sym typeface="字魂58号-创中黑" panose="00000500000000000000" pitchFamily="2" charset="-122"/>
                  </a:rPr>
                  <a:t>Fertilizer</a:t>
                </a:r>
              </a:p>
            </p:txBody>
          </p:sp>
          <p:sp>
            <p:nvSpPr>
              <p:cNvPr id="22" name="TextBox 61">
                <a:extLst>
                  <a:ext uri="{FF2B5EF4-FFF2-40B4-BE49-F238E27FC236}">
                    <a16:creationId xmlns:a16="http://schemas.microsoft.com/office/drawing/2014/main" id="{C230E320-5D80-4CE6-A78A-9F72DD14B9D0}"/>
                  </a:ext>
                </a:extLst>
              </p:cNvPr>
              <p:cNvSpPr txBox="1"/>
              <p:nvPr/>
            </p:nvSpPr>
            <p:spPr>
              <a:xfrm>
                <a:off x="5034086" y="2997114"/>
                <a:ext cx="642981" cy="309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14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Open Sans" panose="020B0606030504020204" pitchFamily="34" charset="0"/>
                    <a:sym typeface="字魂58号-创中黑" panose="00000500000000000000" pitchFamily="2" charset="-122"/>
                  </a:rPr>
                  <a:t>70%</a:t>
                </a:r>
              </a:p>
            </p:txBody>
          </p:sp>
        </p:grpSp>
        <p:grpSp>
          <p:nvGrpSpPr>
            <p:cNvPr id="26" name="Group 19">
              <a:extLst>
                <a:ext uri="{FF2B5EF4-FFF2-40B4-BE49-F238E27FC236}">
                  <a16:creationId xmlns:a16="http://schemas.microsoft.com/office/drawing/2014/main" id="{9B13A030-94FA-4FD5-BF82-9EA5A18F6298}"/>
                </a:ext>
              </a:extLst>
            </p:cNvPr>
            <p:cNvGrpSpPr/>
            <p:nvPr/>
          </p:nvGrpSpPr>
          <p:grpSpPr>
            <a:xfrm>
              <a:off x="1014445" y="1838731"/>
              <a:ext cx="5109943" cy="1924043"/>
              <a:chOff x="1419302" y="2741519"/>
              <a:chExt cx="5110223" cy="1924150"/>
            </a:xfrm>
          </p:grpSpPr>
          <p:grpSp>
            <p:nvGrpSpPr>
              <p:cNvPr id="27" name="Group 3">
                <a:extLst>
                  <a:ext uri="{FF2B5EF4-FFF2-40B4-BE49-F238E27FC236}">
                    <a16:creationId xmlns:a16="http://schemas.microsoft.com/office/drawing/2014/main" id="{7F4414E4-4400-4565-835F-5268D329C7E9}"/>
                  </a:ext>
                </a:extLst>
              </p:cNvPr>
              <p:cNvGrpSpPr/>
              <p:nvPr/>
            </p:nvGrpSpPr>
            <p:grpSpPr>
              <a:xfrm>
                <a:off x="1419302" y="2788557"/>
                <a:ext cx="4520021" cy="1820367"/>
                <a:chOff x="1277938" y="2342091"/>
                <a:chExt cx="5573712" cy="2244725"/>
              </a:xfrm>
              <a:solidFill>
                <a:srgbClr val="FFC000"/>
              </a:solidFill>
            </p:grpSpPr>
            <p:sp>
              <p:nvSpPr>
                <p:cNvPr id="30" name="Rectangle 4">
                  <a:extLst>
                    <a:ext uri="{FF2B5EF4-FFF2-40B4-BE49-F238E27FC236}">
                      <a16:creationId xmlns:a16="http://schemas.microsoft.com/office/drawing/2014/main" id="{15B69A31-3543-4A09-9E8B-39A90EB56E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5538" y="2342091"/>
                  <a:ext cx="4456112" cy="260350"/>
                </a:xfrm>
                <a:prstGeom prst="rect">
                  <a:avLst/>
                </a:prstGeom>
                <a:solidFill>
                  <a:schemeClr val="accent3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31" name="Freeform 5">
                  <a:extLst>
                    <a:ext uri="{FF2B5EF4-FFF2-40B4-BE49-F238E27FC236}">
                      <a16:creationId xmlns:a16="http://schemas.microsoft.com/office/drawing/2014/main" id="{58519303-74B7-4C5D-9A96-33C9F582E9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7938" y="2342091"/>
                  <a:ext cx="1117600" cy="2244725"/>
                </a:xfrm>
                <a:custGeom>
                  <a:avLst/>
                  <a:gdLst>
                    <a:gd name="T0" fmla="*/ 125 w 125"/>
                    <a:gd name="T1" fmla="*/ 220 h 250"/>
                    <a:gd name="T2" fmla="*/ 125 w 125"/>
                    <a:gd name="T3" fmla="*/ 250 h 250"/>
                    <a:gd name="T4" fmla="*/ 0 w 125"/>
                    <a:gd name="T5" fmla="*/ 125 h 250"/>
                    <a:gd name="T6" fmla="*/ 125 w 125"/>
                    <a:gd name="T7" fmla="*/ 0 h 250"/>
                    <a:gd name="T8" fmla="*/ 125 w 125"/>
                    <a:gd name="T9" fmla="*/ 30 h 250"/>
                    <a:gd name="T10" fmla="*/ 29 w 125"/>
                    <a:gd name="T11" fmla="*/ 125 h 250"/>
                    <a:gd name="T12" fmla="*/ 125 w 125"/>
                    <a:gd name="T13" fmla="*/ 220 h 2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5" h="250">
                      <a:moveTo>
                        <a:pt x="125" y="220"/>
                      </a:moveTo>
                      <a:cubicBezTo>
                        <a:pt x="125" y="250"/>
                        <a:pt x="125" y="250"/>
                        <a:pt x="125" y="250"/>
                      </a:cubicBezTo>
                      <a:cubicBezTo>
                        <a:pt x="56" y="250"/>
                        <a:pt x="0" y="194"/>
                        <a:pt x="0" y="125"/>
                      </a:cubicBezTo>
                      <a:cubicBezTo>
                        <a:pt x="0" y="56"/>
                        <a:pt x="56" y="0"/>
                        <a:pt x="125" y="0"/>
                      </a:cubicBezTo>
                      <a:cubicBezTo>
                        <a:pt x="125" y="30"/>
                        <a:pt x="125" y="30"/>
                        <a:pt x="125" y="30"/>
                      </a:cubicBezTo>
                      <a:cubicBezTo>
                        <a:pt x="72" y="30"/>
                        <a:pt x="29" y="72"/>
                        <a:pt x="29" y="125"/>
                      </a:cubicBezTo>
                      <a:cubicBezTo>
                        <a:pt x="29" y="177"/>
                        <a:pt x="72" y="220"/>
                        <a:pt x="125" y="22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  <p:sp>
              <p:nvSpPr>
                <p:cNvPr id="32" name="Rectangle 6">
                  <a:extLst>
                    <a:ext uri="{FF2B5EF4-FFF2-40B4-BE49-F238E27FC236}">
                      <a16:creationId xmlns:a16="http://schemas.microsoft.com/office/drawing/2014/main" id="{87E6ADD6-DBFC-4E7D-AC28-FB453CAEC2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5538" y="4316941"/>
                  <a:ext cx="3864585" cy="269875"/>
                </a:xfrm>
                <a:prstGeom prst="rect">
                  <a:avLst/>
                </a:prstGeom>
                <a:solidFill>
                  <a:schemeClr val="accent3"/>
                </a:solidFill>
                <a:ln w="17463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120134" tIns="60067" rIns="120134" bIns="60067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14">
                    <a:latin typeface="字魂58号-创中黑" panose="00000500000000000000" pitchFamily="2" charset="-122"/>
                    <a:ea typeface="字魂58号-创中黑" panose="00000500000000000000" pitchFamily="2" charset="-122"/>
                    <a:sym typeface="字魂58号-创中黑" panose="00000500000000000000" pitchFamily="2" charset="-122"/>
                  </a:endParaRPr>
                </a:p>
              </p:txBody>
            </p:sp>
          </p:grpSp>
          <p:sp>
            <p:nvSpPr>
              <p:cNvPr id="28" name="TextBox 62">
                <a:extLst>
                  <a:ext uri="{FF2B5EF4-FFF2-40B4-BE49-F238E27FC236}">
                    <a16:creationId xmlns:a16="http://schemas.microsoft.com/office/drawing/2014/main" id="{E89446D7-898F-4A6B-A8AB-913F7A645908}"/>
                  </a:ext>
                </a:extLst>
              </p:cNvPr>
              <p:cNvSpPr txBox="1"/>
              <p:nvPr/>
            </p:nvSpPr>
            <p:spPr>
              <a:xfrm>
                <a:off x="5941695" y="2741519"/>
                <a:ext cx="587830" cy="309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14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Open Sans" panose="020B0606030504020204" pitchFamily="34" charset="0"/>
                    <a:sym typeface="字魂58号-创中黑" panose="00000500000000000000" pitchFamily="2" charset="-122"/>
                  </a:rPr>
                  <a:t>85%</a:t>
                </a:r>
              </a:p>
            </p:txBody>
          </p:sp>
          <p:sp>
            <p:nvSpPr>
              <p:cNvPr id="29" name="Rectangle 63">
                <a:extLst>
                  <a:ext uri="{FF2B5EF4-FFF2-40B4-BE49-F238E27FC236}">
                    <a16:creationId xmlns:a16="http://schemas.microsoft.com/office/drawing/2014/main" id="{1B755ABA-78A5-4587-8401-6093605343D0}"/>
                  </a:ext>
                </a:extLst>
              </p:cNvPr>
              <p:cNvSpPr/>
              <p:nvPr/>
            </p:nvSpPr>
            <p:spPr>
              <a:xfrm>
                <a:off x="5477193" y="4356084"/>
                <a:ext cx="455212" cy="3095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1429636"/>
                <a:r>
                  <a:rPr lang="en-US" sz="1314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字魂58号-创中黑" panose="00000500000000000000" pitchFamily="2" charset="-122"/>
                    <a:ea typeface="字魂58号-创中黑" panose="00000500000000000000" pitchFamily="2" charset="-122"/>
                    <a:cs typeface="Open Sans" pitchFamily="34" charset="0"/>
                    <a:sym typeface="字魂58号-创中黑" panose="00000500000000000000" pitchFamily="2" charset="-122"/>
                  </a:rPr>
                  <a:t>Gas</a:t>
                </a:r>
              </a:p>
            </p:txBody>
          </p:sp>
        </p:grpSp>
      </p:grpSp>
      <p:sp>
        <p:nvSpPr>
          <p:cNvPr id="34" name="矩形 33">
            <a:extLst>
              <a:ext uri="{FF2B5EF4-FFF2-40B4-BE49-F238E27FC236}">
                <a16:creationId xmlns:a16="http://schemas.microsoft.com/office/drawing/2014/main" id="{915CA95E-5023-442E-A4A9-500F03B59774}"/>
              </a:ext>
            </a:extLst>
          </p:cNvPr>
          <p:cNvSpPr/>
          <p:nvPr/>
        </p:nvSpPr>
        <p:spPr>
          <a:xfrm>
            <a:off x="7016640" y="4868500"/>
            <a:ext cx="216189" cy="216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solidFill>
                <a:schemeClr val="tx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41B0797-3F9C-4CC8-8321-725EDBEAFCAB}"/>
              </a:ext>
            </a:extLst>
          </p:cNvPr>
          <p:cNvSpPr/>
          <p:nvPr/>
        </p:nvSpPr>
        <p:spPr>
          <a:xfrm>
            <a:off x="7016640" y="2116163"/>
            <a:ext cx="216189" cy="2161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solidFill>
                <a:schemeClr val="tx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C83922FF-96CC-4F4D-AAF8-E3906E766587}"/>
              </a:ext>
            </a:extLst>
          </p:cNvPr>
          <p:cNvSpPr/>
          <p:nvPr/>
        </p:nvSpPr>
        <p:spPr>
          <a:xfrm>
            <a:off x="7016640" y="3101734"/>
            <a:ext cx="216189" cy="2161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solidFill>
                <a:schemeClr val="tx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9521B20-B726-43A6-8AC8-18BD914C8DAC}"/>
              </a:ext>
            </a:extLst>
          </p:cNvPr>
          <p:cNvSpPr/>
          <p:nvPr/>
        </p:nvSpPr>
        <p:spPr>
          <a:xfrm>
            <a:off x="7016640" y="4087305"/>
            <a:ext cx="216189" cy="21618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solidFill>
                <a:schemeClr val="tx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96E2409-2E04-4CD9-8EE4-BE06D4E23CDD}"/>
              </a:ext>
            </a:extLst>
          </p:cNvPr>
          <p:cNvSpPr/>
          <p:nvPr/>
        </p:nvSpPr>
        <p:spPr>
          <a:xfrm>
            <a:off x="7016640" y="5096077"/>
            <a:ext cx="216189" cy="21618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solidFill>
                <a:schemeClr val="tx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45A5F9E-A1B8-4B90-BD8B-8469AD1A1BFA}"/>
              </a:ext>
            </a:extLst>
          </p:cNvPr>
          <p:cNvSpPr txBox="1"/>
          <p:nvPr/>
        </p:nvSpPr>
        <p:spPr>
          <a:xfrm>
            <a:off x="7602997" y="1899774"/>
            <a:ext cx="3562641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9C8B533-23D1-4C8D-A459-47F938240F1C}"/>
              </a:ext>
            </a:extLst>
          </p:cNvPr>
          <p:cNvSpPr txBox="1"/>
          <p:nvPr/>
        </p:nvSpPr>
        <p:spPr>
          <a:xfrm>
            <a:off x="7602997" y="2863747"/>
            <a:ext cx="3562641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2F1650D1-23CE-4976-9184-32DF2FC6B337}"/>
              </a:ext>
            </a:extLst>
          </p:cNvPr>
          <p:cNvSpPr txBox="1"/>
          <p:nvPr/>
        </p:nvSpPr>
        <p:spPr>
          <a:xfrm>
            <a:off x="7602997" y="3801977"/>
            <a:ext cx="3562641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4FA0DCC-73D7-4B7B-B0A3-D9D29ED6A522}"/>
              </a:ext>
            </a:extLst>
          </p:cNvPr>
          <p:cNvSpPr txBox="1"/>
          <p:nvPr/>
        </p:nvSpPr>
        <p:spPr>
          <a:xfrm>
            <a:off x="7602997" y="4858091"/>
            <a:ext cx="3562641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Hiragino Sans GB W3" charset="-122"/>
                <a:sym typeface="字魂58号-创中黑" panose="00000500000000000000" pitchFamily="2" charset="-122"/>
              </a:rPr>
              <a:t>58pic.com</a:t>
            </a:r>
          </a:p>
        </p:txBody>
      </p:sp>
    </p:spTree>
    <p:extLst>
      <p:ext uri="{BB962C8B-B14F-4D97-AF65-F5344CB8AC3E}">
        <p14:creationId xmlns:p14="http://schemas.microsoft.com/office/powerpoint/2010/main" val="314764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AF44AE5-198B-455D-A418-4532352BF78C}"/>
              </a:ext>
            </a:extLst>
          </p:cNvPr>
          <p:cNvSpPr/>
          <p:nvPr/>
        </p:nvSpPr>
        <p:spPr>
          <a:xfrm>
            <a:off x="1811371" y="4586457"/>
            <a:ext cx="7995287" cy="496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sz="1800">
                <a:solidFill>
                  <a:srgbClr val="000000"/>
                </a:solidFill>
              </a:defRPr>
            </a:pP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Lorem ipsum dolor sit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amet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,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consectetur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adipisicing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elit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,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sed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do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eiusmod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tempor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incididunt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ut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labore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et dolore magna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aliqua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.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Ut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enim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ad minim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veniam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,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quis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nostrud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exercitation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ullamco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laboris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nisi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ut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aliquip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ex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ea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commodo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consequat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.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D518014-EF8A-4B6F-8A8A-FF4ADE94D601}"/>
              </a:ext>
            </a:extLst>
          </p:cNvPr>
          <p:cNvSpPr/>
          <p:nvPr/>
        </p:nvSpPr>
        <p:spPr>
          <a:xfrm>
            <a:off x="403129" y="1394488"/>
            <a:ext cx="11400940" cy="438673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FE1E357-3BFC-4592-B896-11EE8D60B8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19" r="31547" b="39333"/>
          <a:stretch/>
        </p:blipFill>
        <p:spPr>
          <a:xfrm rot="16200000">
            <a:off x="2901762" y="-454123"/>
            <a:ext cx="2484582" cy="662555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BEC9164-F2E1-458F-8EDD-CFE07B3844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6" t="84" r="56580" b="64776"/>
          <a:stretch/>
        </p:blipFill>
        <p:spPr>
          <a:xfrm rot="16200000">
            <a:off x="8208824" y="953656"/>
            <a:ext cx="2484582" cy="383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033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4329CCB-627A-4F22-A5EB-2A01A2D422CB}"/>
              </a:ext>
            </a:extLst>
          </p:cNvPr>
          <p:cNvGrpSpPr/>
          <p:nvPr/>
        </p:nvGrpSpPr>
        <p:grpSpPr>
          <a:xfrm>
            <a:off x="1167016" y="1478422"/>
            <a:ext cx="9861250" cy="4127900"/>
            <a:chOff x="1811593" y="1958107"/>
            <a:chExt cx="8563597" cy="3584705"/>
          </a:xfrm>
        </p:grpSpPr>
        <p:graphicFrame>
          <p:nvGraphicFramePr>
            <p:cNvPr id="24" name="图表 23"/>
            <p:cNvGraphicFramePr/>
            <p:nvPr>
              <p:extLst>
                <p:ext uri="{D42A27DB-BD31-4B8C-83A1-F6EECF244321}">
                  <p14:modId xmlns:p14="http://schemas.microsoft.com/office/powerpoint/2010/main" val="2730831039"/>
                </p:ext>
              </p:extLst>
            </p:nvPr>
          </p:nvGraphicFramePr>
          <p:xfrm>
            <a:off x="1811593" y="1958107"/>
            <a:ext cx="3905716" cy="358470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21" name="išľíďè">
              <a:extLst>
                <a:ext uri="{FF2B5EF4-FFF2-40B4-BE49-F238E27FC236}">
                  <a16:creationId xmlns:a16="http://schemas.microsoft.com/office/drawing/2014/main" id="{191A4E2E-5634-4CFA-B95E-208909451DDD}"/>
                </a:ext>
              </a:extLst>
            </p:cNvPr>
            <p:cNvSpPr/>
            <p:nvPr/>
          </p:nvSpPr>
          <p:spPr bwMode="auto">
            <a:xfrm>
              <a:off x="6538902" y="2862040"/>
              <a:ext cx="3836288" cy="490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输入替换内容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58pic.com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输入替换内容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58pic.com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输入替换内容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58pic.com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25" name="iSlíďè">
              <a:extLst>
                <a:ext uri="{FF2B5EF4-FFF2-40B4-BE49-F238E27FC236}">
                  <a16:creationId xmlns:a16="http://schemas.microsoft.com/office/drawing/2014/main" id="{6E99D2EB-0270-4E53-83CD-BC11092EBC10}"/>
                </a:ext>
              </a:extLst>
            </p:cNvPr>
            <p:cNvSpPr txBox="1"/>
            <p:nvPr/>
          </p:nvSpPr>
          <p:spPr bwMode="auto">
            <a:xfrm>
              <a:off x="6545803" y="2549864"/>
              <a:ext cx="1933825" cy="3092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标题文本预设</a:t>
              </a:r>
            </a:p>
          </p:txBody>
        </p:sp>
        <p:sp>
          <p:nvSpPr>
            <p:cNvPr id="26" name="išľíďè">
              <a:extLst>
                <a:ext uri="{FF2B5EF4-FFF2-40B4-BE49-F238E27FC236}">
                  <a16:creationId xmlns:a16="http://schemas.microsoft.com/office/drawing/2014/main" id="{D9630DF0-D68D-41B4-8976-826612FF2986}"/>
                </a:ext>
              </a:extLst>
            </p:cNvPr>
            <p:cNvSpPr/>
            <p:nvPr/>
          </p:nvSpPr>
          <p:spPr bwMode="auto">
            <a:xfrm>
              <a:off x="6522377" y="3910542"/>
              <a:ext cx="3836288" cy="490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输入替换内容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58pic.com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输入替换内容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58pic.com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输入替换内容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58pic.com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33" name="iSlíďè">
              <a:extLst>
                <a:ext uri="{FF2B5EF4-FFF2-40B4-BE49-F238E27FC236}">
                  <a16:creationId xmlns:a16="http://schemas.microsoft.com/office/drawing/2014/main" id="{06D61442-722D-4043-B790-6F9E4EB9B455}"/>
                </a:ext>
              </a:extLst>
            </p:cNvPr>
            <p:cNvSpPr txBox="1"/>
            <p:nvPr/>
          </p:nvSpPr>
          <p:spPr bwMode="auto">
            <a:xfrm>
              <a:off x="6529278" y="3598366"/>
              <a:ext cx="1933825" cy="3092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标题文本预设</a:t>
              </a:r>
            </a:p>
          </p:txBody>
        </p:sp>
        <p:sp>
          <p:nvSpPr>
            <p:cNvPr id="43" name="išľíďè">
              <a:extLst>
                <a:ext uri="{FF2B5EF4-FFF2-40B4-BE49-F238E27FC236}">
                  <a16:creationId xmlns:a16="http://schemas.microsoft.com/office/drawing/2014/main" id="{03615944-5EF9-419F-927F-FD800445C932}"/>
                </a:ext>
              </a:extLst>
            </p:cNvPr>
            <p:cNvSpPr/>
            <p:nvPr/>
          </p:nvSpPr>
          <p:spPr bwMode="auto">
            <a:xfrm>
              <a:off x="6493038" y="4885926"/>
              <a:ext cx="3836288" cy="490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输入替换内容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58pic.com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输入替换内容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58pic.com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输入替换内容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58pic.com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endParaRPr>
            </a:p>
          </p:txBody>
        </p:sp>
        <p:sp>
          <p:nvSpPr>
            <p:cNvPr id="44" name="iSlíďè">
              <a:extLst>
                <a:ext uri="{FF2B5EF4-FFF2-40B4-BE49-F238E27FC236}">
                  <a16:creationId xmlns:a16="http://schemas.microsoft.com/office/drawing/2014/main" id="{A2900AA7-134A-409A-BA7E-3666DDAA06F5}"/>
                </a:ext>
              </a:extLst>
            </p:cNvPr>
            <p:cNvSpPr txBox="1"/>
            <p:nvPr/>
          </p:nvSpPr>
          <p:spPr bwMode="auto">
            <a:xfrm>
              <a:off x="6499939" y="4573750"/>
              <a:ext cx="1933825" cy="3092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sym typeface="字魂58号-创中黑" panose="00000500000000000000" pitchFamily="2" charset="-122"/>
                </a:rPr>
                <a:t>标题文本预设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86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6FD96649-9113-4973-AC57-402082ABF0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75"/>
          <a:stretch/>
        </p:blipFill>
        <p:spPr>
          <a:xfrm rot="16200000" flipV="1">
            <a:off x="7226300" y="1892298"/>
            <a:ext cx="6851073" cy="308032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D84EBFE-FF1A-498C-A56C-56E6CFB6F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41845" y="-1141846"/>
            <a:ext cx="6851073" cy="9134764"/>
          </a:xfrm>
          <a:prstGeom prst="rect">
            <a:avLst/>
          </a:prstGeom>
        </p:spPr>
      </p:pic>
      <p:sp>
        <p:nvSpPr>
          <p:cNvPr id="4" name="流程图: 文档 3">
            <a:extLst>
              <a:ext uri="{FF2B5EF4-FFF2-40B4-BE49-F238E27FC236}">
                <a16:creationId xmlns:a16="http://schemas.microsoft.com/office/drawing/2014/main" id="{9450DE9C-0177-442C-AA6A-0635E5167445}"/>
              </a:ext>
            </a:extLst>
          </p:cNvPr>
          <p:cNvSpPr/>
          <p:nvPr/>
        </p:nvSpPr>
        <p:spPr>
          <a:xfrm>
            <a:off x="5107711" y="0"/>
            <a:ext cx="6179126" cy="5126182"/>
          </a:xfrm>
          <a:prstGeom prst="flowChartDocument">
            <a:avLst/>
          </a:prstGeom>
          <a:solidFill>
            <a:srgbClr val="FFFFFF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281238-9E0E-489E-8C0A-E0DBBD2BACA7}"/>
              </a:ext>
            </a:extLst>
          </p:cNvPr>
          <p:cNvSpPr txBox="1"/>
          <p:nvPr/>
        </p:nvSpPr>
        <p:spPr>
          <a:xfrm>
            <a:off x="6142961" y="1029548"/>
            <a:ext cx="65397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 dirty="0">
                <a:solidFill>
                  <a:schemeClr val="accent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PART 02</a:t>
            </a:r>
            <a:endParaRPr lang="zh-CN" altLang="en-US" sz="8800" b="1" dirty="0">
              <a:solidFill>
                <a:schemeClr val="accent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5A3BC81-0B61-4AE8-8877-335DE660754F}"/>
              </a:ext>
            </a:extLst>
          </p:cNvPr>
          <p:cNvSpPr txBox="1"/>
          <p:nvPr/>
        </p:nvSpPr>
        <p:spPr>
          <a:xfrm>
            <a:off x="5695022" y="3066107"/>
            <a:ext cx="4412255" cy="325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17" dirty="0">
                <a:solidFill>
                  <a:srgbClr val="29242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Arial" panose="020B0604020202020204" pitchFamily="34" charset="0"/>
                <a:sym typeface="字魂58号-创中黑" panose="00000500000000000000" pitchFamily="2" charset="-122"/>
              </a:rPr>
              <a:t>PLEASE REPLACE THE WRITTEN CONTENT</a:t>
            </a:r>
            <a:endParaRPr lang="zh-CN" altLang="en-US" sz="1517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Arial" panose="020B0604020202020204" pitchFamily="34" charset="0"/>
              <a:sym typeface="字魂58号-创中黑" panose="00000500000000000000" pitchFamily="2" charset="-122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8C93DB80-4DE0-47CD-A5F8-710BEA2B1768}"/>
              </a:ext>
            </a:extLst>
          </p:cNvPr>
          <p:cNvSpPr>
            <a:spLocks/>
          </p:cNvSpPr>
          <p:nvPr/>
        </p:nvSpPr>
        <p:spPr bwMode="auto">
          <a:xfrm>
            <a:off x="6820372" y="2457528"/>
            <a:ext cx="2808392" cy="1494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1pPr>
            <a:lvl2pPr marL="742950" indent="-28575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2pPr>
            <a:lvl3pPr marL="11430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3pPr>
            <a:lvl4pPr marL="16002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4pPr>
            <a:lvl5pPr marL="2057400" indent="-228600" algn="ctr" eaLnBrk="0" hangingPunct="0"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defRPr>
            </a:lvl9pPr>
          </a:lstStyle>
          <a:p>
            <a:pPr algn="l" eaLnBrk="1" hangingPunct="1">
              <a:lnSpc>
                <a:spcPct val="150000"/>
              </a:lnSpc>
            </a:pPr>
            <a:endParaRPr lang="en-US" altLang="zh-CN" sz="1050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1D92646-0843-4D6E-A4A1-128720283EFB}"/>
              </a:ext>
            </a:extLst>
          </p:cNvPr>
          <p:cNvSpPr txBox="1"/>
          <p:nvPr/>
        </p:nvSpPr>
        <p:spPr>
          <a:xfrm>
            <a:off x="6239225" y="3404611"/>
            <a:ext cx="4886768" cy="596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314" dirty="0">
                <a:solidFill>
                  <a:srgbClr val="29242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This power point is made by mike.everything in this template is all original. This power point is made by mike.  </a:t>
            </a:r>
            <a:endParaRPr lang="zh-CN" altLang="en-US" sz="1314" dirty="0">
              <a:solidFill>
                <a:srgbClr val="29242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5A466F6-FD99-4464-9377-B00C186F57D9}"/>
              </a:ext>
            </a:extLst>
          </p:cNvPr>
          <p:cNvSpPr txBox="1"/>
          <p:nvPr/>
        </p:nvSpPr>
        <p:spPr>
          <a:xfrm>
            <a:off x="6159029" y="2387055"/>
            <a:ext cx="3649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49911">
              <a:defRPr/>
            </a:pPr>
            <a:r>
              <a:rPr kumimoji="1" lang="zh-CN" altLang="en-US" sz="3600" b="1" kern="0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rPr>
              <a:t>添加标题内容</a:t>
            </a:r>
          </a:p>
        </p:txBody>
      </p:sp>
    </p:spTree>
    <p:extLst>
      <p:ext uri="{BB962C8B-B14F-4D97-AF65-F5344CB8AC3E}">
        <p14:creationId xmlns:p14="http://schemas.microsoft.com/office/powerpoint/2010/main" val="113096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decel="48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FIRST_PUBLISH" val="1"/>
  <p:tag name="ISPRING_PRESENTATION_TITLE" val="10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千图网海量PPT模板www.58pic.com   ​​">
  <a:themeElements>
    <a:clrScheme name="自定义 277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1916B"/>
      </a:accent1>
      <a:accent2>
        <a:srgbClr val="41916B"/>
      </a:accent2>
      <a:accent3>
        <a:srgbClr val="41916B"/>
      </a:accent3>
      <a:accent4>
        <a:srgbClr val="41916B"/>
      </a:accent4>
      <a:accent5>
        <a:srgbClr val="41916B"/>
      </a:accent5>
      <a:accent6>
        <a:srgbClr val="41916B"/>
      </a:accent6>
      <a:hlink>
        <a:srgbClr val="41916B"/>
      </a:hlink>
      <a:folHlink>
        <a:srgbClr val="41916B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</TotalTime>
  <Words>2198</Words>
  <Application>Microsoft Office PowerPoint</Application>
  <PresentationFormat>Widescreen</PresentationFormat>
  <Paragraphs>209</Paragraphs>
  <Slides>25</Slides>
  <Notes>25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等线</vt:lpstr>
      <vt:lpstr>等线 Light</vt:lpstr>
      <vt:lpstr>字魂58号-创中黑</vt:lpstr>
      <vt:lpstr>Arial</vt:lpstr>
      <vt:lpstr>UTM Azuki</vt:lpstr>
      <vt:lpstr>千图网海量PPT模板www.58pic.com   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106</dc:title>
  <dc:creator>asus</dc:creator>
  <cp:lastModifiedBy>Vu Thanh Trung</cp:lastModifiedBy>
  <cp:revision>62</cp:revision>
  <dcterms:created xsi:type="dcterms:W3CDTF">2018-04-10T04:31:45Z</dcterms:created>
  <dcterms:modified xsi:type="dcterms:W3CDTF">2021-07-31T10:23:01Z</dcterms:modified>
</cp:coreProperties>
</file>

<file path=docProps/thumbnail.jpeg>
</file>